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4" r:id="rId2"/>
  </p:sldMasterIdLst>
  <p:notesMasterIdLst>
    <p:notesMasterId r:id="rId17"/>
  </p:notesMasterIdLst>
  <p:sldIdLst>
    <p:sldId id="256" r:id="rId3"/>
    <p:sldId id="290" r:id="rId4"/>
    <p:sldId id="257" r:id="rId5"/>
    <p:sldId id="291" r:id="rId6"/>
    <p:sldId id="260" r:id="rId7"/>
    <p:sldId id="3306" r:id="rId8"/>
    <p:sldId id="3307" r:id="rId9"/>
    <p:sldId id="295" r:id="rId10"/>
    <p:sldId id="3336" r:id="rId11"/>
    <p:sldId id="341" r:id="rId12"/>
    <p:sldId id="300" r:id="rId13"/>
    <p:sldId id="3342" r:id="rId14"/>
    <p:sldId id="3343" r:id="rId15"/>
    <p:sldId id="3338"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Fira Sans Extra Condensed SemiBold" panose="020B0603050000020004"/>
      <p:regular r:id="rId24"/>
      <p:bold r:id="rId25"/>
      <p:italic r:id="rId26"/>
      <p:boldItalic r:id="rId27"/>
    </p:embeddedFont>
    <p:embeddedFont>
      <p:font typeface="Lato Light" panose="020F0502020204030203" pitchFamily="34" charset="0"/>
      <p:regular r:id="rId28"/>
      <p: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C00000"/>
    <a:srgbClr val="FFD03B"/>
    <a:srgbClr val="FFC000"/>
    <a:srgbClr val="F3DA43"/>
    <a:srgbClr val="61D1B1"/>
    <a:srgbClr val="37BF98"/>
    <a:srgbClr val="67D3B4"/>
    <a:srgbClr val="8EDEC7"/>
    <a:srgbClr val="2F9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3D79D3-1F5B-42E1-9D1D-449751F0C009}">
  <a:tblStyle styleId="{903D79D3-1F5B-42E1-9D1D-449751F0C0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font" Target="fonts/font1.fntdata" /><Relationship Id="rId26" Type="http://schemas.openxmlformats.org/officeDocument/2006/relationships/font" Target="fonts/font9.fntdata" /><Relationship Id="rId3" Type="http://schemas.openxmlformats.org/officeDocument/2006/relationships/slide" Target="slides/slide1.xml" /><Relationship Id="rId21" Type="http://schemas.openxmlformats.org/officeDocument/2006/relationships/font" Target="fonts/font4.fntdata" /><Relationship Id="rId34"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notesMaster" Target="notesMasters/notesMaster1.xml" /><Relationship Id="rId25" Type="http://schemas.openxmlformats.org/officeDocument/2006/relationships/font" Target="fonts/font8.fntdata" /><Relationship Id="rId33" Type="http://schemas.openxmlformats.org/officeDocument/2006/relationships/font" Target="fonts/font16.fntdata"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font" Target="fonts/font3.fntdata" /><Relationship Id="rId29" Type="http://schemas.openxmlformats.org/officeDocument/2006/relationships/font" Target="fonts/font12.fntdata"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font" Target="fonts/font7.fntdata" /><Relationship Id="rId32" Type="http://schemas.openxmlformats.org/officeDocument/2006/relationships/font" Target="fonts/font15.fntdata" /><Relationship Id="rId37"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font" Target="fonts/font6.fntdata" /><Relationship Id="rId28" Type="http://schemas.openxmlformats.org/officeDocument/2006/relationships/font" Target="fonts/font11.fntdata" /><Relationship Id="rId36"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font" Target="fonts/font2.fntdata" /><Relationship Id="rId31" Type="http://schemas.openxmlformats.org/officeDocument/2006/relationships/font" Target="fonts/font14.fntdata"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font" Target="fonts/font5.fntdata" /><Relationship Id="rId27" Type="http://schemas.openxmlformats.org/officeDocument/2006/relationships/font" Target="fonts/font10.fntdata" /><Relationship Id="rId30" Type="http://schemas.openxmlformats.org/officeDocument/2006/relationships/font" Target="fonts/font13.fntdata" /><Relationship Id="rId35"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C9D9A-5F11-459E-9E5C-113F05D7EEF2}"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73C26539-9750-4F91-8671-C525470123BC}">
      <dgm:prSet phldrT="[Text]"/>
      <dgm:spPr/>
      <dgm:t>
        <a:bodyPr/>
        <a:lstStyle/>
        <a:p>
          <a:r>
            <a:rPr lang="en-US" b="0" i="0">
              <a:latin typeface="Times New Roman" panose="02020603050405020304" pitchFamily="18" charset="0"/>
              <a:cs typeface="Times New Roman" panose="02020603050405020304" pitchFamily="18" charset="0"/>
            </a:rPr>
            <a:t>Function</a:t>
          </a:r>
          <a:endParaRPr lang="en-US">
            <a:latin typeface="Times New Roman" panose="02020603050405020304" pitchFamily="18" charset="0"/>
            <a:cs typeface="Times New Roman" panose="02020603050405020304" pitchFamily="18" charset="0"/>
          </a:endParaRPr>
        </a:p>
      </dgm:t>
    </dgm:pt>
    <dgm:pt modelId="{2FBF2B7E-0F79-4BEE-9E90-FA6F1C7087CA}" type="parTrans" cxnId="{282739F9-2AAB-4D91-BD4E-6A4CC31962C2}">
      <dgm:prSet/>
      <dgm:spPr/>
      <dgm:t>
        <a:bodyPr/>
        <a:lstStyle/>
        <a:p>
          <a:endParaRPr lang="en-US"/>
        </a:p>
      </dgm:t>
    </dgm:pt>
    <dgm:pt modelId="{B3D39A26-54F9-4B4A-B0EF-7B2EEA268146}" type="sibTrans" cxnId="{282739F9-2AAB-4D91-BD4E-6A4CC31962C2}">
      <dgm:prSet/>
      <dgm:spPr/>
      <dgm:t>
        <a:bodyPr/>
        <a:lstStyle/>
        <a:p>
          <a:endParaRPr lang="en-US"/>
        </a:p>
      </dgm:t>
    </dgm:pt>
    <dgm:pt modelId="{765EBF17-1C5E-4EA4-88BF-B65312FCF409}">
      <dgm:prSet phldrT="[Text]"/>
      <dgm:spPr/>
      <dgm:t>
        <a:bodyPr/>
        <a:lstStyle/>
        <a:p>
          <a:r>
            <a:rPr lang="en-US" b="0" i="0">
              <a:latin typeface="Times New Roman" panose="02020603050405020304" pitchFamily="18" charset="0"/>
              <a:cs typeface="Times New Roman" panose="02020603050405020304" pitchFamily="18" charset="0"/>
            </a:rPr>
            <a:t>Manages all aspects of a </a:t>
          </a:r>
          <a:r>
            <a:rPr lang="en-US" b="0" i="0" u="sng">
              <a:latin typeface="Times New Roman" panose="02020603050405020304" pitchFamily="18" charset="0"/>
              <a:cs typeface="Times New Roman" panose="02020603050405020304" pitchFamily="18" charset="0"/>
            </a:rPr>
            <a:t>hospital</a:t>
          </a:r>
          <a:r>
            <a:rPr lang="en-US" b="0" i="0">
              <a:latin typeface="Times New Roman" panose="02020603050405020304" pitchFamily="18" charset="0"/>
              <a:cs typeface="Times New Roman" panose="02020603050405020304" pitchFamily="18" charset="0"/>
            </a:rPr>
            <a:t>'s operation: medical, administrative, financial, and legal issues</a:t>
          </a:r>
          <a:endParaRPr lang="en-US">
            <a:latin typeface="Times New Roman" panose="02020603050405020304" pitchFamily="18" charset="0"/>
            <a:cs typeface="Times New Roman" panose="02020603050405020304" pitchFamily="18" charset="0"/>
          </a:endParaRPr>
        </a:p>
      </dgm:t>
    </dgm:pt>
    <dgm:pt modelId="{A2811B45-0D03-4417-903B-08189D6C72A9}" type="parTrans" cxnId="{3624378D-4EB5-493B-82E7-1EAB51F355D0}">
      <dgm:prSet/>
      <dgm:spPr/>
      <dgm:t>
        <a:bodyPr/>
        <a:lstStyle/>
        <a:p>
          <a:endParaRPr lang="en-US"/>
        </a:p>
      </dgm:t>
    </dgm:pt>
    <dgm:pt modelId="{DAB26D9C-C4F1-425D-9B61-CA6715F3D8AB}" type="sibTrans" cxnId="{3624378D-4EB5-493B-82E7-1EAB51F355D0}">
      <dgm:prSet/>
      <dgm:spPr/>
      <dgm:t>
        <a:bodyPr/>
        <a:lstStyle/>
        <a:p>
          <a:endParaRPr lang="en-US"/>
        </a:p>
      </dgm:t>
    </dgm:pt>
    <dgm:pt modelId="{817D678D-BCF7-4D17-9F94-4BF9B25BF31D}">
      <dgm:prSet phldrT="[Text]"/>
      <dgm:spPr/>
      <dgm:t>
        <a:bodyPr/>
        <a:lstStyle/>
        <a:p>
          <a:r>
            <a:rPr lang="en-US" b="0" i="0">
              <a:latin typeface="Times New Roman" panose="02020603050405020304" pitchFamily="18" charset="0"/>
              <a:cs typeface="Times New Roman" panose="02020603050405020304" pitchFamily="18" charset="0"/>
            </a:rPr>
            <a:t>Data Management</a:t>
          </a:r>
          <a:endParaRPr lang="en-US">
            <a:latin typeface="Times New Roman" panose="02020603050405020304" pitchFamily="18" charset="0"/>
            <a:cs typeface="Times New Roman" panose="02020603050405020304" pitchFamily="18" charset="0"/>
          </a:endParaRPr>
        </a:p>
      </dgm:t>
    </dgm:pt>
    <dgm:pt modelId="{B33AE717-9A1C-41CB-AAE3-FE5D17524EAB}" type="parTrans" cxnId="{6AD3E48D-B1C2-4B2C-A342-692D3A77AA62}">
      <dgm:prSet/>
      <dgm:spPr/>
      <dgm:t>
        <a:bodyPr/>
        <a:lstStyle/>
        <a:p>
          <a:endParaRPr lang="en-US"/>
        </a:p>
      </dgm:t>
    </dgm:pt>
    <dgm:pt modelId="{5BD0D1C4-917F-48E5-B001-BC8AE0FE6BB4}" type="sibTrans" cxnId="{6AD3E48D-B1C2-4B2C-A342-692D3A77AA62}">
      <dgm:prSet/>
      <dgm:spPr/>
      <dgm:t>
        <a:bodyPr/>
        <a:lstStyle/>
        <a:p>
          <a:endParaRPr lang="en-US"/>
        </a:p>
      </dgm:t>
    </dgm:pt>
    <dgm:pt modelId="{0EC8BFE2-DBA9-4B23-BF77-000CEE1E0891}">
      <dgm:prSet phldrT="[Text]"/>
      <dgm:spPr/>
      <dgm:t>
        <a:bodyPr/>
        <a:lstStyle/>
        <a:p>
          <a:r>
            <a:rPr lang="en-US" b="0" i="0"/>
            <a:t> </a:t>
          </a:r>
          <a:r>
            <a:rPr lang="en-US" b="0" i="0">
              <a:latin typeface="Times New Roman" panose="02020603050405020304" pitchFamily="18" charset="0"/>
              <a:cs typeface="Times New Roman" panose="02020603050405020304" pitchFamily="18" charset="0"/>
            </a:rPr>
            <a:t>Keeps patient health history secure and controls data access</a:t>
          </a:r>
          <a:endParaRPr lang="en-US">
            <a:latin typeface="Times New Roman" panose="02020603050405020304" pitchFamily="18" charset="0"/>
            <a:cs typeface="Times New Roman" panose="02020603050405020304" pitchFamily="18" charset="0"/>
          </a:endParaRPr>
        </a:p>
      </dgm:t>
    </dgm:pt>
    <dgm:pt modelId="{2C4CB605-9752-491A-BD0D-9127A6243947}" type="parTrans" cxnId="{919DF138-8C35-4E53-9B57-318FCD181790}">
      <dgm:prSet/>
      <dgm:spPr/>
      <dgm:t>
        <a:bodyPr/>
        <a:lstStyle/>
        <a:p>
          <a:endParaRPr lang="en-US"/>
        </a:p>
      </dgm:t>
    </dgm:pt>
    <dgm:pt modelId="{0DDEBF84-012B-4892-BCF1-99D1D4BE78C6}" type="sibTrans" cxnId="{919DF138-8C35-4E53-9B57-318FCD181790}">
      <dgm:prSet/>
      <dgm:spPr/>
      <dgm:t>
        <a:bodyPr/>
        <a:lstStyle/>
        <a:p>
          <a:endParaRPr lang="en-US"/>
        </a:p>
      </dgm:t>
    </dgm:pt>
    <dgm:pt modelId="{0495758B-5129-4340-B24B-208A22077870}">
      <dgm:prSet phldrT="[Text]"/>
      <dgm:spPr/>
      <dgm:t>
        <a:bodyPr/>
        <a:lstStyle/>
        <a:p>
          <a:r>
            <a:rPr lang="en-US" b="0" i="0">
              <a:latin typeface="Times New Roman" panose="02020603050405020304" pitchFamily="18" charset="0"/>
              <a:cs typeface="Times New Roman" panose="02020603050405020304" pitchFamily="18" charset="0"/>
            </a:rPr>
            <a:t>Interconnectivity</a:t>
          </a:r>
          <a:endParaRPr lang="en-US">
            <a:latin typeface="Times New Roman" panose="02020603050405020304" pitchFamily="18" charset="0"/>
            <a:cs typeface="Times New Roman" panose="02020603050405020304" pitchFamily="18" charset="0"/>
          </a:endParaRPr>
        </a:p>
      </dgm:t>
    </dgm:pt>
    <dgm:pt modelId="{C03ED626-7C86-4329-B8AA-A8549BEBD704}" type="parTrans" cxnId="{4540B3AE-1082-4924-A133-00CF6129F771}">
      <dgm:prSet/>
      <dgm:spPr/>
      <dgm:t>
        <a:bodyPr/>
        <a:lstStyle/>
        <a:p>
          <a:endParaRPr lang="en-US"/>
        </a:p>
      </dgm:t>
    </dgm:pt>
    <dgm:pt modelId="{7B2704E5-03C5-405D-AB18-D5A55710AFC5}" type="sibTrans" cxnId="{4540B3AE-1082-4924-A133-00CF6129F771}">
      <dgm:prSet/>
      <dgm:spPr/>
      <dgm:t>
        <a:bodyPr/>
        <a:lstStyle/>
        <a:p>
          <a:endParaRPr lang="en-US"/>
        </a:p>
      </dgm:t>
    </dgm:pt>
    <dgm:pt modelId="{7AC6E07C-EACA-4183-A0DA-9AC65963550D}">
      <dgm:prSet phldrT="[Text]"/>
      <dgm:spPr/>
      <dgm:t>
        <a:bodyPr/>
        <a:lstStyle/>
        <a:p>
          <a:r>
            <a:rPr lang="en-US" b="0" i="0"/>
            <a:t> </a:t>
          </a:r>
          <a:r>
            <a:rPr lang="en-US" b="0" i="0">
              <a:latin typeface="Times New Roman" panose="02020603050405020304" pitchFamily="18" charset="0"/>
              <a:cs typeface="Times New Roman" panose="02020603050405020304" pitchFamily="18" charset="0"/>
            </a:rPr>
            <a:t>Enhances coordination among healthcare                                professionals by providing instant access to patient information</a:t>
          </a:r>
          <a:endParaRPr lang="en-US">
            <a:latin typeface="Times New Roman" panose="02020603050405020304" pitchFamily="18" charset="0"/>
            <a:cs typeface="Times New Roman" panose="02020603050405020304" pitchFamily="18" charset="0"/>
          </a:endParaRPr>
        </a:p>
      </dgm:t>
    </dgm:pt>
    <dgm:pt modelId="{767906ED-9101-44F7-A643-B82860C82352}" type="parTrans" cxnId="{24156C36-5DE1-43B8-AA12-32CDBAC6A82C}">
      <dgm:prSet/>
      <dgm:spPr/>
      <dgm:t>
        <a:bodyPr/>
        <a:lstStyle/>
        <a:p>
          <a:endParaRPr lang="en-US"/>
        </a:p>
      </dgm:t>
    </dgm:pt>
    <dgm:pt modelId="{CE0960F5-4CEE-4EA0-9EF5-8B632ADCBEAF}" type="sibTrans" cxnId="{24156C36-5DE1-43B8-AA12-32CDBAC6A82C}">
      <dgm:prSet/>
      <dgm:spPr/>
      <dgm:t>
        <a:bodyPr/>
        <a:lstStyle/>
        <a:p>
          <a:endParaRPr lang="en-US"/>
        </a:p>
      </dgm:t>
    </dgm:pt>
    <dgm:pt modelId="{2D1FF88B-6982-4D43-A0A8-FDDB5302F96B}" type="pres">
      <dgm:prSet presAssocID="{E77C9D9A-5F11-459E-9E5C-113F05D7EEF2}" presName="linear" presStyleCnt="0">
        <dgm:presLayoutVars>
          <dgm:dir/>
          <dgm:animLvl val="lvl"/>
          <dgm:resizeHandles val="exact"/>
        </dgm:presLayoutVars>
      </dgm:prSet>
      <dgm:spPr/>
    </dgm:pt>
    <dgm:pt modelId="{50AC954A-7758-429D-A020-6EEF787B3895}" type="pres">
      <dgm:prSet presAssocID="{73C26539-9750-4F91-8671-C525470123BC}" presName="parentLin" presStyleCnt="0"/>
      <dgm:spPr/>
    </dgm:pt>
    <dgm:pt modelId="{40BAAC8D-BEAD-4593-A248-58A103EEA316}" type="pres">
      <dgm:prSet presAssocID="{73C26539-9750-4F91-8671-C525470123BC}" presName="parentLeftMargin" presStyleLbl="node1" presStyleIdx="0" presStyleCnt="3"/>
      <dgm:spPr/>
    </dgm:pt>
    <dgm:pt modelId="{39019215-2258-4291-9125-3A4F6A2B792D}" type="pres">
      <dgm:prSet presAssocID="{73C26539-9750-4F91-8671-C525470123BC}" presName="parentText" presStyleLbl="node1" presStyleIdx="0" presStyleCnt="3">
        <dgm:presLayoutVars>
          <dgm:chMax val="0"/>
          <dgm:bulletEnabled val="1"/>
        </dgm:presLayoutVars>
      </dgm:prSet>
      <dgm:spPr/>
    </dgm:pt>
    <dgm:pt modelId="{4FA2C5E3-A210-4F77-A107-9AD9BF093766}" type="pres">
      <dgm:prSet presAssocID="{73C26539-9750-4F91-8671-C525470123BC}" presName="negativeSpace" presStyleCnt="0"/>
      <dgm:spPr/>
    </dgm:pt>
    <dgm:pt modelId="{40494B1E-6A35-44BC-8D1F-E7FEC4C18698}" type="pres">
      <dgm:prSet presAssocID="{73C26539-9750-4F91-8671-C525470123BC}" presName="childText" presStyleLbl="conFgAcc1" presStyleIdx="0" presStyleCnt="3">
        <dgm:presLayoutVars>
          <dgm:bulletEnabled val="1"/>
        </dgm:presLayoutVars>
      </dgm:prSet>
      <dgm:spPr/>
    </dgm:pt>
    <dgm:pt modelId="{165094F1-33EB-4ABF-A8B9-0F544EB66FA3}" type="pres">
      <dgm:prSet presAssocID="{B3D39A26-54F9-4B4A-B0EF-7B2EEA268146}" presName="spaceBetweenRectangles" presStyleCnt="0"/>
      <dgm:spPr/>
    </dgm:pt>
    <dgm:pt modelId="{6F1F79BA-DB27-4C23-A615-77D66FA82A12}" type="pres">
      <dgm:prSet presAssocID="{817D678D-BCF7-4D17-9F94-4BF9B25BF31D}" presName="parentLin" presStyleCnt="0"/>
      <dgm:spPr/>
    </dgm:pt>
    <dgm:pt modelId="{964A5E41-F833-42DB-8319-5AEF364DF3B2}" type="pres">
      <dgm:prSet presAssocID="{817D678D-BCF7-4D17-9F94-4BF9B25BF31D}" presName="parentLeftMargin" presStyleLbl="node1" presStyleIdx="0" presStyleCnt="3"/>
      <dgm:spPr/>
    </dgm:pt>
    <dgm:pt modelId="{7C31C210-D4EE-421F-AA79-1B2AD5D115DC}" type="pres">
      <dgm:prSet presAssocID="{817D678D-BCF7-4D17-9F94-4BF9B25BF31D}" presName="parentText" presStyleLbl="node1" presStyleIdx="1" presStyleCnt="3">
        <dgm:presLayoutVars>
          <dgm:chMax val="0"/>
          <dgm:bulletEnabled val="1"/>
        </dgm:presLayoutVars>
      </dgm:prSet>
      <dgm:spPr/>
    </dgm:pt>
    <dgm:pt modelId="{48769FAB-C958-41EF-B5AC-4FDFBB82A6E0}" type="pres">
      <dgm:prSet presAssocID="{817D678D-BCF7-4D17-9F94-4BF9B25BF31D}" presName="negativeSpace" presStyleCnt="0"/>
      <dgm:spPr/>
    </dgm:pt>
    <dgm:pt modelId="{EF7C9043-0178-4013-95C4-8FDA57E4FF10}" type="pres">
      <dgm:prSet presAssocID="{817D678D-BCF7-4D17-9F94-4BF9B25BF31D}" presName="childText" presStyleLbl="conFgAcc1" presStyleIdx="1" presStyleCnt="3">
        <dgm:presLayoutVars>
          <dgm:bulletEnabled val="1"/>
        </dgm:presLayoutVars>
      </dgm:prSet>
      <dgm:spPr/>
    </dgm:pt>
    <dgm:pt modelId="{1C201DBE-FE25-4FF2-9571-76081755A63A}" type="pres">
      <dgm:prSet presAssocID="{5BD0D1C4-917F-48E5-B001-BC8AE0FE6BB4}" presName="spaceBetweenRectangles" presStyleCnt="0"/>
      <dgm:spPr/>
    </dgm:pt>
    <dgm:pt modelId="{4FF30328-122F-4203-85AD-A280EBFD23FB}" type="pres">
      <dgm:prSet presAssocID="{0495758B-5129-4340-B24B-208A22077870}" presName="parentLin" presStyleCnt="0"/>
      <dgm:spPr/>
    </dgm:pt>
    <dgm:pt modelId="{597B67ED-4833-46D1-970E-28AF8FB5676B}" type="pres">
      <dgm:prSet presAssocID="{0495758B-5129-4340-B24B-208A22077870}" presName="parentLeftMargin" presStyleLbl="node1" presStyleIdx="1" presStyleCnt="3"/>
      <dgm:spPr/>
    </dgm:pt>
    <dgm:pt modelId="{437519A2-1AD3-42D4-8835-2DFFED5DCE2D}" type="pres">
      <dgm:prSet presAssocID="{0495758B-5129-4340-B24B-208A22077870}" presName="parentText" presStyleLbl="node1" presStyleIdx="2" presStyleCnt="3">
        <dgm:presLayoutVars>
          <dgm:chMax val="0"/>
          <dgm:bulletEnabled val="1"/>
        </dgm:presLayoutVars>
      </dgm:prSet>
      <dgm:spPr/>
    </dgm:pt>
    <dgm:pt modelId="{785F7502-02F1-46BB-B608-6343449253C1}" type="pres">
      <dgm:prSet presAssocID="{0495758B-5129-4340-B24B-208A22077870}" presName="negativeSpace" presStyleCnt="0"/>
      <dgm:spPr/>
    </dgm:pt>
    <dgm:pt modelId="{223F983D-0D76-46F8-B779-E35F3BF509D9}" type="pres">
      <dgm:prSet presAssocID="{0495758B-5129-4340-B24B-208A22077870}" presName="childText" presStyleLbl="conFgAcc1" presStyleIdx="2" presStyleCnt="3">
        <dgm:presLayoutVars>
          <dgm:bulletEnabled val="1"/>
        </dgm:presLayoutVars>
      </dgm:prSet>
      <dgm:spPr/>
    </dgm:pt>
  </dgm:ptLst>
  <dgm:cxnLst>
    <dgm:cxn modelId="{B9A4DC07-6557-4F9C-96F6-636CCACD6EB8}" type="presOf" srcId="{0EC8BFE2-DBA9-4B23-BF77-000CEE1E0891}" destId="{EF7C9043-0178-4013-95C4-8FDA57E4FF10}" srcOrd="0" destOrd="0" presId="urn:microsoft.com/office/officeart/2005/8/layout/list1"/>
    <dgm:cxn modelId="{EA900820-D96E-44E6-BD4A-8DEAD614AF25}" type="presOf" srcId="{0495758B-5129-4340-B24B-208A22077870}" destId="{597B67ED-4833-46D1-970E-28AF8FB5676B}" srcOrd="0" destOrd="0" presId="urn:microsoft.com/office/officeart/2005/8/layout/list1"/>
    <dgm:cxn modelId="{24156C36-5DE1-43B8-AA12-32CDBAC6A82C}" srcId="{0495758B-5129-4340-B24B-208A22077870}" destId="{7AC6E07C-EACA-4183-A0DA-9AC65963550D}" srcOrd="0" destOrd="0" parTransId="{767906ED-9101-44F7-A643-B82860C82352}" sibTransId="{CE0960F5-4CEE-4EA0-9EF5-8B632ADCBEAF}"/>
    <dgm:cxn modelId="{919DF138-8C35-4E53-9B57-318FCD181790}" srcId="{817D678D-BCF7-4D17-9F94-4BF9B25BF31D}" destId="{0EC8BFE2-DBA9-4B23-BF77-000CEE1E0891}" srcOrd="0" destOrd="0" parTransId="{2C4CB605-9752-491A-BD0D-9127A6243947}" sibTransId="{0DDEBF84-012B-4892-BCF1-99D1D4BE78C6}"/>
    <dgm:cxn modelId="{D53CBB3B-A8E5-493D-9680-40C28D30B643}" type="presOf" srcId="{765EBF17-1C5E-4EA4-88BF-B65312FCF409}" destId="{40494B1E-6A35-44BC-8D1F-E7FEC4C18698}" srcOrd="0" destOrd="0" presId="urn:microsoft.com/office/officeart/2005/8/layout/list1"/>
    <dgm:cxn modelId="{7A97D252-CB21-42DE-8123-843DCAD4C8CF}" type="presOf" srcId="{73C26539-9750-4F91-8671-C525470123BC}" destId="{40BAAC8D-BEAD-4593-A248-58A103EEA316}" srcOrd="0" destOrd="0" presId="urn:microsoft.com/office/officeart/2005/8/layout/list1"/>
    <dgm:cxn modelId="{3624378D-4EB5-493B-82E7-1EAB51F355D0}" srcId="{73C26539-9750-4F91-8671-C525470123BC}" destId="{765EBF17-1C5E-4EA4-88BF-B65312FCF409}" srcOrd="0" destOrd="0" parTransId="{A2811B45-0D03-4417-903B-08189D6C72A9}" sibTransId="{DAB26D9C-C4F1-425D-9B61-CA6715F3D8AB}"/>
    <dgm:cxn modelId="{6AD3E48D-B1C2-4B2C-A342-692D3A77AA62}" srcId="{E77C9D9A-5F11-459E-9E5C-113F05D7EEF2}" destId="{817D678D-BCF7-4D17-9F94-4BF9B25BF31D}" srcOrd="1" destOrd="0" parTransId="{B33AE717-9A1C-41CB-AAE3-FE5D17524EAB}" sibTransId="{5BD0D1C4-917F-48E5-B001-BC8AE0FE6BB4}"/>
    <dgm:cxn modelId="{F06BCE9A-7291-45E2-9ABE-486E457D11F1}" type="presOf" srcId="{7AC6E07C-EACA-4183-A0DA-9AC65963550D}" destId="{223F983D-0D76-46F8-B779-E35F3BF509D9}" srcOrd="0" destOrd="0" presId="urn:microsoft.com/office/officeart/2005/8/layout/list1"/>
    <dgm:cxn modelId="{F554A6A6-E4EF-4F46-8BE5-F2D6567508BA}" type="presOf" srcId="{817D678D-BCF7-4D17-9F94-4BF9B25BF31D}" destId="{964A5E41-F833-42DB-8319-5AEF364DF3B2}" srcOrd="0" destOrd="0" presId="urn:microsoft.com/office/officeart/2005/8/layout/list1"/>
    <dgm:cxn modelId="{A18AF8AD-580A-4C70-840B-BB3A5156EFB6}" type="presOf" srcId="{817D678D-BCF7-4D17-9F94-4BF9B25BF31D}" destId="{7C31C210-D4EE-421F-AA79-1B2AD5D115DC}" srcOrd="1" destOrd="0" presId="urn:microsoft.com/office/officeart/2005/8/layout/list1"/>
    <dgm:cxn modelId="{4540B3AE-1082-4924-A133-00CF6129F771}" srcId="{E77C9D9A-5F11-459E-9E5C-113F05D7EEF2}" destId="{0495758B-5129-4340-B24B-208A22077870}" srcOrd="2" destOrd="0" parTransId="{C03ED626-7C86-4329-B8AA-A8549BEBD704}" sibTransId="{7B2704E5-03C5-405D-AB18-D5A55710AFC5}"/>
    <dgm:cxn modelId="{1E6230B4-CECD-4B07-82B8-6C58064DE1F7}" type="presOf" srcId="{E77C9D9A-5F11-459E-9E5C-113F05D7EEF2}" destId="{2D1FF88B-6982-4D43-A0A8-FDDB5302F96B}" srcOrd="0" destOrd="0" presId="urn:microsoft.com/office/officeart/2005/8/layout/list1"/>
    <dgm:cxn modelId="{BFA8B4D0-F64C-4514-88FA-65D8530D13DD}" type="presOf" srcId="{0495758B-5129-4340-B24B-208A22077870}" destId="{437519A2-1AD3-42D4-8835-2DFFED5DCE2D}" srcOrd="1" destOrd="0" presId="urn:microsoft.com/office/officeart/2005/8/layout/list1"/>
    <dgm:cxn modelId="{99653BD1-174F-460B-93E7-78B3BF477223}" type="presOf" srcId="{73C26539-9750-4F91-8671-C525470123BC}" destId="{39019215-2258-4291-9125-3A4F6A2B792D}" srcOrd="1" destOrd="0" presId="urn:microsoft.com/office/officeart/2005/8/layout/list1"/>
    <dgm:cxn modelId="{282739F9-2AAB-4D91-BD4E-6A4CC31962C2}" srcId="{E77C9D9A-5F11-459E-9E5C-113F05D7EEF2}" destId="{73C26539-9750-4F91-8671-C525470123BC}" srcOrd="0" destOrd="0" parTransId="{2FBF2B7E-0F79-4BEE-9E90-FA6F1C7087CA}" sibTransId="{B3D39A26-54F9-4B4A-B0EF-7B2EEA268146}"/>
    <dgm:cxn modelId="{07D12A35-0614-4D23-8A23-3BA23765C26E}" type="presParOf" srcId="{2D1FF88B-6982-4D43-A0A8-FDDB5302F96B}" destId="{50AC954A-7758-429D-A020-6EEF787B3895}" srcOrd="0" destOrd="0" presId="urn:microsoft.com/office/officeart/2005/8/layout/list1"/>
    <dgm:cxn modelId="{DDAF95C8-B836-446F-8911-F4B8296019CB}" type="presParOf" srcId="{50AC954A-7758-429D-A020-6EEF787B3895}" destId="{40BAAC8D-BEAD-4593-A248-58A103EEA316}" srcOrd="0" destOrd="0" presId="urn:microsoft.com/office/officeart/2005/8/layout/list1"/>
    <dgm:cxn modelId="{C3078444-85B7-4330-BA9F-7B5662ECC387}" type="presParOf" srcId="{50AC954A-7758-429D-A020-6EEF787B3895}" destId="{39019215-2258-4291-9125-3A4F6A2B792D}" srcOrd="1" destOrd="0" presId="urn:microsoft.com/office/officeart/2005/8/layout/list1"/>
    <dgm:cxn modelId="{19A34DC9-7E69-4403-82DD-0F7D63216FF3}" type="presParOf" srcId="{2D1FF88B-6982-4D43-A0A8-FDDB5302F96B}" destId="{4FA2C5E3-A210-4F77-A107-9AD9BF093766}" srcOrd="1" destOrd="0" presId="urn:microsoft.com/office/officeart/2005/8/layout/list1"/>
    <dgm:cxn modelId="{2C20DE9D-83EC-42CF-9E1F-449FAFB65F45}" type="presParOf" srcId="{2D1FF88B-6982-4D43-A0A8-FDDB5302F96B}" destId="{40494B1E-6A35-44BC-8D1F-E7FEC4C18698}" srcOrd="2" destOrd="0" presId="urn:microsoft.com/office/officeart/2005/8/layout/list1"/>
    <dgm:cxn modelId="{A1585486-B386-4EBE-B1ED-2292E6056CC4}" type="presParOf" srcId="{2D1FF88B-6982-4D43-A0A8-FDDB5302F96B}" destId="{165094F1-33EB-4ABF-A8B9-0F544EB66FA3}" srcOrd="3" destOrd="0" presId="urn:microsoft.com/office/officeart/2005/8/layout/list1"/>
    <dgm:cxn modelId="{66AA8796-CD77-4D64-81C0-EF7F7DB91155}" type="presParOf" srcId="{2D1FF88B-6982-4D43-A0A8-FDDB5302F96B}" destId="{6F1F79BA-DB27-4C23-A615-77D66FA82A12}" srcOrd="4" destOrd="0" presId="urn:microsoft.com/office/officeart/2005/8/layout/list1"/>
    <dgm:cxn modelId="{8EC5778C-5BFC-47CB-BB53-280D12940C7B}" type="presParOf" srcId="{6F1F79BA-DB27-4C23-A615-77D66FA82A12}" destId="{964A5E41-F833-42DB-8319-5AEF364DF3B2}" srcOrd="0" destOrd="0" presId="urn:microsoft.com/office/officeart/2005/8/layout/list1"/>
    <dgm:cxn modelId="{02FB2DA7-251E-41BE-918F-FDA71808F777}" type="presParOf" srcId="{6F1F79BA-DB27-4C23-A615-77D66FA82A12}" destId="{7C31C210-D4EE-421F-AA79-1B2AD5D115DC}" srcOrd="1" destOrd="0" presId="urn:microsoft.com/office/officeart/2005/8/layout/list1"/>
    <dgm:cxn modelId="{5A5C4BF8-375F-4B7C-B8D5-046CF26442C5}" type="presParOf" srcId="{2D1FF88B-6982-4D43-A0A8-FDDB5302F96B}" destId="{48769FAB-C958-41EF-B5AC-4FDFBB82A6E0}" srcOrd="5" destOrd="0" presId="urn:microsoft.com/office/officeart/2005/8/layout/list1"/>
    <dgm:cxn modelId="{1BDA57DD-8FF3-4F57-BFA6-8C1BFE577E72}" type="presParOf" srcId="{2D1FF88B-6982-4D43-A0A8-FDDB5302F96B}" destId="{EF7C9043-0178-4013-95C4-8FDA57E4FF10}" srcOrd="6" destOrd="0" presId="urn:microsoft.com/office/officeart/2005/8/layout/list1"/>
    <dgm:cxn modelId="{8F930DA9-51C0-4AF1-A132-AE721131DCAE}" type="presParOf" srcId="{2D1FF88B-6982-4D43-A0A8-FDDB5302F96B}" destId="{1C201DBE-FE25-4FF2-9571-76081755A63A}" srcOrd="7" destOrd="0" presId="urn:microsoft.com/office/officeart/2005/8/layout/list1"/>
    <dgm:cxn modelId="{60A9CF90-C563-428F-AB82-F433E918089E}" type="presParOf" srcId="{2D1FF88B-6982-4D43-A0A8-FDDB5302F96B}" destId="{4FF30328-122F-4203-85AD-A280EBFD23FB}" srcOrd="8" destOrd="0" presId="urn:microsoft.com/office/officeart/2005/8/layout/list1"/>
    <dgm:cxn modelId="{9D61EAD0-45F4-4D9B-BB61-3B529659BBF4}" type="presParOf" srcId="{4FF30328-122F-4203-85AD-A280EBFD23FB}" destId="{597B67ED-4833-46D1-970E-28AF8FB5676B}" srcOrd="0" destOrd="0" presId="urn:microsoft.com/office/officeart/2005/8/layout/list1"/>
    <dgm:cxn modelId="{9978BF8F-8DDB-4502-9111-B99174A34F87}" type="presParOf" srcId="{4FF30328-122F-4203-85AD-A280EBFD23FB}" destId="{437519A2-1AD3-42D4-8835-2DFFED5DCE2D}" srcOrd="1" destOrd="0" presId="urn:microsoft.com/office/officeart/2005/8/layout/list1"/>
    <dgm:cxn modelId="{93521EB8-62D0-4A8C-AC8D-D792F19E0BA3}" type="presParOf" srcId="{2D1FF88B-6982-4D43-A0A8-FDDB5302F96B}" destId="{785F7502-02F1-46BB-B608-6343449253C1}" srcOrd="9" destOrd="0" presId="urn:microsoft.com/office/officeart/2005/8/layout/list1"/>
    <dgm:cxn modelId="{881C41D6-74F6-4C92-9832-E40E1EC6A089}" type="presParOf" srcId="{2D1FF88B-6982-4D43-A0A8-FDDB5302F96B}" destId="{223F983D-0D76-46F8-B779-E35F3BF509D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6CF332-C550-4020-B5B7-A05234BD3E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10FAA53-42B9-4756-91CB-3A79D8287174}">
      <dgm:prSet phldrT="[Text]" custT="1"/>
      <dgm:spPr/>
      <dgm:t>
        <a:bodyPr/>
        <a:lstStyle/>
        <a:p>
          <a:r>
            <a:rPr lang="en-US" sz="1600"/>
            <a:t>Human Factors</a:t>
          </a:r>
        </a:p>
      </dgm:t>
    </dgm:pt>
    <dgm:pt modelId="{3F46E998-F0E4-4D54-9A9B-4885880CDDAA}" type="parTrans" cxnId="{C9FB34E6-AE4C-488A-B46A-3B2CA069290D}">
      <dgm:prSet/>
      <dgm:spPr/>
      <dgm:t>
        <a:bodyPr/>
        <a:lstStyle/>
        <a:p>
          <a:endParaRPr lang="en-US"/>
        </a:p>
      </dgm:t>
    </dgm:pt>
    <dgm:pt modelId="{A582DF33-3908-46BA-AC77-FBC55C60D450}" type="sibTrans" cxnId="{C9FB34E6-AE4C-488A-B46A-3B2CA069290D}">
      <dgm:prSet/>
      <dgm:spPr/>
      <dgm:t>
        <a:bodyPr/>
        <a:lstStyle/>
        <a:p>
          <a:endParaRPr lang="en-US"/>
        </a:p>
      </dgm:t>
    </dgm:pt>
    <dgm:pt modelId="{DE3579E4-3576-45C2-98B9-3B8B42B3ECB1}">
      <dgm:prSet phldrT="[Text]"/>
      <dgm:spPr/>
      <dgm:t>
        <a:bodyPr/>
        <a:lstStyle/>
        <a:p>
          <a:r>
            <a:rPr lang="en-US" b="0" i="0"/>
            <a:t>User acceptance and training</a:t>
          </a:r>
          <a:endParaRPr lang="en-US"/>
        </a:p>
      </dgm:t>
    </dgm:pt>
    <dgm:pt modelId="{797DB399-D3DC-484F-AF13-E9072A95E0C5}" type="parTrans" cxnId="{05C17A25-E45F-4A85-909A-721BEAE39010}">
      <dgm:prSet/>
      <dgm:spPr/>
      <dgm:t>
        <a:bodyPr/>
        <a:lstStyle/>
        <a:p>
          <a:endParaRPr lang="en-US"/>
        </a:p>
      </dgm:t>
    </dgm:pt>
    <dgm:pt modelId="{CA0C949A-7641-451E-BE43-A19822FA3B73}" type="sibTrans" cxnId="{05C17A25-E45F-4A85-909A-721BEAE39010}">
      <dgm:prSet/>
      <dgm:spPr/>
      <dgm:t>
        <a:bodyPr/>
        <a:lstStyle/>
        <a:p>
          <a:endParaRPr lang="en-US"/>
        </a:p>
      </dgm:t>
    </dgm:pt>
    <dgm:pt modelId="{D59BFC98-9975-4014-AE1E-FE91C0752213}">
      <dgm:prSet/>
      <dgm:spPr/>
      <dgm:t>
        <a:bodyPr/>
        <a:lstStyle/>
        <a:p>
          <a:r>
            <a:rPr lang="en-US" b="0" i="0"/>
            <a:t>Computer skills and literacy</a:t>
          </a:r>
        </a:p>
      </dgm:t>
    </dgm:pt>
    <dgm:pt modelId="{62F717EF-66BD-4569-97C9-37E18671844E}" type="parTrans" cxnId="{364D77DA-7EAA-4467-BFC8-D4206CA7C13A}">
      <dgm:prSet/>
      <dgm:spPr/>
      <dgm:t>
        <a:bodyPr/>
        <a:lstStyle/>
        <a:p>
          <a:endParaRPr lang="en-US"/>
        </a:p>
      </dgm:t>
    </dgm:pt>
    <dgm:pt modelId="{9F9B70F5-D5AA-45C9-9D93-532222594AB8}" type="sibTrans" cxnId="{364D77DA-7EAA-4467-BFC8-D4206CA7C13A}">
      <dgm:prSet/>
      <dgm:spPr/>
      <dgm:t>
        <a:bodyPr/>
        <a:lstStyle/>
        <a:p>
          <a:endParaRPr lang="en-US"/>
        </a:p>
      </dgm:t>
    </dgm:pt>
    <dgm:pt modelId="{65624906-F4CC-4675-8D9F-FC8D4882C9F7}">
      <dgm:prSet/>
      <dgm:spPr/>
      <dgm:t>
        <a:bodyPr/>
        <a:lstStyle/>
        <a:p>
          <a:r>
            <a:rPr lang="en-US" b="0" i="0" dirty="0"/>
            <a:t>Perceived usefulness and ease of use</a:t>
          </a:r>
        </a:p>
      </dgm:t>
    </dgm:pt>
    <dgm:pt modelId="{A641617C-84CE-4285-9247-463335255E11}" type="parTrans" cxnId="{90C96E1A-07EF-489F-9A54-D5B08547EBE1}">
      <dgm:prSet/>
      <dgm:spPr/>
      <dgm:t>
        <a:bodyPr/>
        <a:lstStyle/>
        <a:p>
          <a:endParaRPr lang="en-US"/>
        </a:p>
      </dgm:t>
    </dgm:pt>
    <dgm:pt modelId="{31DCD377-670E-4F9C-A710-C93F5DA40927}" type="sibTrans" cxnId="{90C96E1A-07EF-489F-9A54-D5B08547EBE1}">
      <dgm:prSet/>
      <dgm:spPr/>
      <dgm:t>
        <a:bodyPr/>
        <a:lstStyle/>
        <a:p>
          <a:endParaRPr lang="en-US"/>
        </a:p>
      </dgm:t>
    </dgm:pt>
    <dgm:pt modelId="{A15B3C68-8098-4756-80B4-EA319FE35A49}">
      <dgm:prSet/>
      <dgm:spPr/>
      <dgm:t>
        <a:bodyPr/>
        <a:lstStyle/>
        <a:p>
          <a:r>
            <a:rPr lang="en-US" b="0" i="0"/>
            <a:t>User involvement and participation</a:t>
          </a:r>
        </a:p>
      </dgm:t>
    </dgm:pt>
    <dgm:pt modelId="{7378DCC5-BAFD-47C3-8519-B82F59DB309B}" type="parTrans" cxnId="{259A75A1-9D16-4AB9-97CB-0141DC35D5C8}">
      <dgm:prSet/>
      <dgm:spPr/>
      <dgm:t>
        <a:bodyPr/>
        <a:lstStyle/>
        <a:p>
          <a:endParaRPr lang="en-US"/>
        </a:p>
      </dgm:t>
    </dgm:pt>
    <dgm:pt modelId="{61455573-7F88-4ED0-9C50-84896A2157DD}" type="sibTrans" cxnId="{259A75A1-9D16-4AB9-97CB-0141DC35D5C8}">
      <dgm:prSet/>
      <dgm:spPr/>
      <dgm:t>
        <a:bodyPr/>
        <a:lstStyle/>
        <a:p>
          <a:endParaRPr lang="en-US"/>
        </a:p>
      </dgm:t>
    </dgm:pt>
    <dgm:pt modelId="{078F8B96-12DB-48B2-91C9-5BA8ED826D00}">
      <dgm:prSet/>
      <dgm:spPr/>
      <dgm:t>
        <a:bodyPr/>
        <a:lstStyle/>
        <a:p>
          <a:r>
            <a:rPr lang="en-US" b="0" i="0"/>
            <a:t>Change management and communication</a:t>
          </a:r>
        </a:p>
      </dgm:t>
    </dgm:pt>
    <dgm:pt modelId="{BF05B6C2-EBB7-4E3C-A235-762F69B87627}" type="parTrans" cxnId="{4C67EE7F-102C-401E-813B-42F47C7271DB}">
      <dgm:prSet/>
      <dgm:spPr/>
      <dgm:t>
        <a:bodyPr/>
        <a:lstStyle/>
        <a:p>
          <a:endParaRPr lang="en-US"/>
        </a:p>
      </dgm:t>
    </dgm:pt>
    <dgm:pt modelId="{FC41F78D-D464-4FFB-8B6B-4A7F4500E390}" type="sibTrans" cxnId="{4C67EE7F-102C-401E-813B-42F47C7271DB}">
      <dgm:prSet/>
      <dgm:spPr/>
      <dgm:t>
        <a:bodyPr/>
        <a:lstStyle/>
        <a:p>
          <a:endParaRPr lang="en-US"/>
        </a:p>
      </dgm:t>
    </dgm:pt>
    <dgm:pt modelId="{1CE55A97-2D29-4C73-85E3-20F26B2A39ED}" type="pres">
      <dgm:prSet presAssocID="{396CF332-C550-4020-B5B7-A05234BD3E6E}" presName="linear" presStyleCnt="0">
        <dgm:presLayoutVars>
          <dgm:animLvl val="lvl"/>
          <dgm:resizeHandles val="exact"/>
        </dgm:presLayoutVars>
      </dgm:prSet>
      <dgm:spPr/>
    </dgm:pt>
    <dgm:pt modelId="{EB5E5D82-1ADC-4355-8F60-78346B38C716}" type="pres">
      <dgm:prSet presAssocID="{E10FAA53-42B9-4756-91CB-3A79D8287174}" presName="parentText" presStyleLbl="node1" presStyleIdx="0" presStyleCnt="1">
        <dgm:presLayoutVars>
          <dgm:chMax val="0"/>
          <dgm:bulletEnabled val="1"/>
        </dgm:presLayoutVars>
      </dgm:prSet>
      <dgm:spPr/>
    </dgm:pt>
    <dgm:pt modelId="{9D1892F6-85C3-4FAC-BB2B-CDFF0F1F852D}" type="pres">
      <dgm:prSet presAssocID="{E10FAA53-42B9-4756-91CB-3A79D8287174}" presName="childText" presStyleLbl="revTx" presStyleIdx="0" presStyleCnt="1">
        <dgm:presLayoutVars>
          <dgm:bulletEnabled val="1"/>
        </dgm:presLayoutVars>
      </dgm:prSet>
      <dgm:spPr/>
    </dgm:pt>
  </dgm:ptLst>
  <dgm:cxnLst>
    <dgm:cxn modelId="{49C1100C-FE39-4CBA-A191-484BBA2B2A1B}" type="presOf" srcId="{DE3579E4-3576-45C2-98B9-3B8B42B3ECB1}" destId="{9D1892F6-85C3-4FAC-BB2B-CDFF0F1F852D}" srcOrd="0" destOrd="0" presId="urn:microsoft.com/office/officeart/2005/8/layout/vList2"/>
    <dgm:cxn modelId="{90C96E1A-07EF-489F-9A54-D5B08547EBE1}" srcId="{E10FAA53-42B9-4756-91CB-3A79D8287174}" destId="{65624906-F4CC-4675-8D9F-FC8D4882C9F7}" srcOrd="2" destOrd="0" parTransId="{A641617C-84CE-4285-9247-463335255E11}" sibTransId="{31DCD377-670E-4F9C-A710-C93F5DA40927}"/>
    <dgm:cxn modelId="{4DA03F22-FB05-4455-9364-067DAA1C54A4}" type="presOf" srcId="{E10FAA53-42B9-4756-91CB-3A79D8287174}" destId="{EB5E5D82-1ADC-4355-8F60-78346B38C716}" srcOrd="0" destOrd="0" presId="urn:microsoft.com/office/officeart/2005/8/layout/vList2"/>
    <dgm:cxn modelId="{05C17A25-E45F-4A85-909A-721BEAE39010}" srcId="{E10FAA53-42B9-4756-91CB-3A79D8287174}" destId="{DE3579E4-3576-45C2-98B9-3B8B42B3ECB1}" srcOrd="0" destOrd="0" parTransId="{797DB399-D3DC-484F-AF13-E9072A95E0C5}" sibTransId="{CA0C949A-7641-451E-BE43-A19822FA3B73}"/>
    <dgm:cxn modelId="{AFD4612F-BFF0-4D1E-9F14-90766A85D8B6}" type="presOf" srcId="{078F8B96-12DB-48B2-91C9-5BA8ED826D00}" destId="{9D1892F6-85C3-4FAC-BB2B-CDFF0F1F852D}" srcOrd="0" destOrd="4" presId="urn:microsoft.com/office/officeart/2005/8/layout/vList2"/>
    <dgm:cxn modelId="{799FE964-3AD6-4A19-A106-FCF8889406B5}" type="presOf" srcId="{65624906-F4CC-4675-8D9F-FC8D4882C9F7}" destId="{9D1892F6-85C3-4FAC-BB2B-CDFF0F1F852D}" srcOrd="0" destOrd="2" presId="urn:microsoft.com/office/officeart/2005/8/layout/vList2"/>
    <dgm:cxn modelId="{889CA37A-BDEF-4E4D-9252-B9771BC39237}" type="presOf" srcId="{396CF332-C550-4020-B5B7-A05234BD3E6E}" destId="{1CE55A97-2D29-4C73-85E3-20F26B2A39ED}" srcOrd="0" destOrd="0" presId="urn:microsoft.com/office/officeart/2005/8/layout/vList2"/>
    <dgm:cxn modelId="{4C67EE7F-102C-401E-813B-42F47C7271DB}" srcId="{E10FAA53-42B9-4756-91CB-3A79D8287174}" destId="{078F8B96-12DB-48B2-91C9-5BA8ED826D00}" srcOrd="4" destOrd="0" parTransId="{BF05B6C2-EBB7-4E3C-A235-762F69B87627}" sibTransId="{FC41F78D-D464-4FFB-8B6B-4A7F4500E390}"/>
    <dgm:cxn modelId="{259A75A1-9D16-4AB9-97CB-0141DC35D5C8}" srcId="{E10FAA53-42B9-4756-91CB-3A79D8287174}" destId="{A15B3C68-8098-4756-80B4-EA319FE35A49}" srcOrd="3" destOrd="0" parTransId="{7378DCC5-BAFD-47C3-8519-B82F59DB309B}" sibTransId="{61455573-7F88-4ED0-9C50-84896A2157DD}"/>
    <dgm:cxn modelId="{6EED6BB5-86A3-4DAF-88A8-9C4A2EE2623B}" type="presOf" srcId="{A15B3C68-8098-4756-80B4-EA319FE35A49}" destId="{9D1892F6-85C3-4FAC-BB2B-CDFF0F1F852D}" srcOrd="0" destOrd="3" presId="urn:microsoft.com/office/officeart/2005/8/layout/vList2"/>
    <dgm:cxn modelId="{364D77DA-7EAA-4467-BFC8-D4206CA7C13A}" srcId="{E10FAA53-42B9-4756-91CB-3A79D8287174}" destId="{D59BFC98-9975-4014-AE1E-FE91C0752213}" srcOrd="1" destOrd="0" parTransId="{62F717EF-66BD-4569-97C9-37E18671844E}" sibTransId="{9F9B70F5-D5AA-45C9-9D93-532222594AB8}"/>
    <dgm:cxn modelId="{C9FB34E6-AE4C-488A-B46A-3B2CA069290D}" srcId="{396CF332-C550-4020-B5B7-A05234BD3E6E}" destId="{E10FAA53-42B9-4756-91CB-3A79D8287174}" srcOrd="0" destOrd="0" parTransId="{3F46E998-F0E4-4D54-9A9B-4885880CDDAA}" sibTransId="{A582DF33-3908-46BA-AC77-FBC55C60D450}"/>
    <dgm:cxn modelId="{1207DEF0-5B7D-46B5-9A4F-BA610E53026C}" type="presOf" srcId="{D59BFC98-9975-4014-AE1E-FE91C0752213}" destId="{9D1892F6-85C3-4FAC-BB2B-CDFF0F1F852D}" srcOrd="0" destOrd="1" presId="urn:microsoft.com/office/officeart/2005/8/layout/vList2"/>
    <dgm:cxn modelId="{A2C23AEB-4AD7-4F65-9BF7-7E15B8793EFE}" type="presParOf" srcId="{1CE55A97-2D29-4C73-85E3-20F26B2A39ED}" destId="{EB5E5D82-1ADC-4355-8F60-78346B38C716}" srcOrd="0" destOrd="0" presId="urn:microsoft.com/office/officeart/2005/8/layout/vList2"/>
    <dgm:cxn modelId="{BFE1E40F-640B-4CC7-B120-3DF8CE7ADA27}" type="presParOf" srcId="{1CE55A97-2D29-4C73-85E3-20F26B2A39ED}" destId="{9D1892F6-85C3-4FAC-BB2B-CDFF0F1F852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60272C-98BF-4ECD-9684-0813A89056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CE883E-7167-479F-BD0E-D0603D6BEDD6}">
      <dgm:prSet phldrT="[Text]"/>
      <dgm:spPr/>
      <dgm:t>
        <a:bodyPr/>
        <a:lstStyle/>
        <a:p>
          <a:r>
            <a:rPr lang="en-US"/>
            <a:t>Organisational Factors</a:t>
          </a:r>
        </a:p>
      </dgm:t>
    </dgm:pt>
    <dgm:pt modelId="{42BFDE27-9E69-431A-8661-44E6ADA01C5A}" type="parTrans" cxnId="{DCFB3045-54BD-4005-B743-F3DEB5A42CBE}">
      <dgm:prSet/>
      <dgm:spPr/>
      <dgm:t>
        <a:bodyPr/>
        <a:lstStyle/>
        <a:p>
          <a:endParaRPr lang="en-US"/>
        </a:p>
      </dgm:t>
    </dgm:pt>
    <dgm:pt modelId="{F3BB5512-4A43-4D53-BDBC-653B5F268B8B}" type="sibTrans" cxnId="{DCFB3045-54BD-4005-B743-F3DEB5A42CBE}">
      <dgm:prSet/>
      <dgm:spPr/>
      <dgm:t>
        <a:bodyPr/>
        <a:lstStyle/>
        <a:p>
          <a:endParaRPr lang="en-US"/>
        </a:p>
      </dgm:t>
    </dgm:pt>
    <dgm:pt modelId="{13A3969C-9F89-412D-9DD1-8F827E91FB48}">
      <dgm:prSet phldrT="[Text]"/>
      <dgm:spPr/>
      <dgm:t>
        <a:bodyPr/>
        <a:lstStyle/>
        <a:p>
          <a:r>
            <a:rPr lang="en-US" b="0" i="0"/>
            <a:t>Top-down support and leadership</a:t>
          </a:r>
          <a:endParaRPr lang="en-US"/>
        </a:p>
      </dgm:t>
    </dgm:pt>
    <dgm:pt modelId="{BF04BD86-FC5F-4BC9-9E6D-1F1D85EDD3A6}" type="parTrans" cxnId="{F46558B1-06DE-469F-AF52-6FF958BDD2F0}">
      <dgm:prSet/>
      <dgm:spPr/>
      <dgm:t>
        <a:bodyPr/>
        <a:lstStyle/>
        <a:p>
          <a:endParaRPr lang="en-US"/>
        </a:p>
      </dgm:t>
    </dgm:pt>
    <dgm:pt modelId="{9FBBFA2E-11B0-4BB5-808D-F6BAE6E2A478}" type="sibTrans" cxnId="{F46558B1-06DE-469F-AF52-6FF958BDD2F0}">
      <dgm:prSet/>
      <dgm:spPr/>
      <dgm:t>
        <a:bodyPr/>
        <a:lstStyle/>
        <a:p>
          <a:endParaRPr lang="en-US"/>
        </a:p>
      </dgm:t>
    </dgm:pt>
    <dgm:pt modelId="{1A2542C8-7DB3-4546-BDFD-67B12B3A21D7}">
      <dgm:prSet/>
      <dgm:spPr/>
      <dgm:t>
        <a:bodyPr/>
        <a:lstStyle/>
        <a:p>
          <a:r>
            <a:rPr lang="en-US" b="0" i="0"/>
            <a:t>Clear goals and objectives</a:t>
          </a:r>
        </a:p>
      </dgm:t>
    </dgm:pt>
    <dgm:pt modelId="{D61875F5-393B-4F92-97C1-E1298B9186AD}" type="parTrans" cxnId="{1D1AF5EE-7DEA-4B6D-8E27-C268B587C1F6}">
      <dgm:prSet/>
      <dgm:spPr/>
      <dgm:t>
        <a:bodyPr/>
        <a:lstStyle/>
        <a:p>
          <a:endParaRPr lang="en-US"/>
        </a:p>
      </dgm:t>
    </dgm:pt>
    <dgm:pt modelId="{981B9EFC-4CE2-4D14-8128-82EC27D3C451}" type="sibTrans" cxnId="{1D1AF5EE-7DEA-4B6D-8E27-C268B587C1F6}">
      <dgm:prSet/>
      <dgm:spPr/>
      <dgm:t>
        <a:bodyPr/>
        <a:lstStyle/>
        <a:p>
          <a:endParaRPr lang="en-US"/>
        </a:p>
      </dgm:t>
    </dgm:pt>
    <dgm:pt modelId="{A1F1CA25-D825-4E01-8E56-200222AD685E}">
      <dgm:prSet/>
      <dgm:spPr/>
      <dgm:t>
        <a:bodyPr/>
        <a:lstStyle/>
        <a:p>
          <a:r>
            <a:rPr lang="en-US" b="0" i="0"/>
            <a:t>Organizational culture and readiness</a:t>
          </a:r>
        </a:p>
      </dgm:t>
    </dgm:pt>
    <dgm:pt modelId="{2B9497E7-17F9-45E5-8190-1664025BC0A6}" type="parTrans" cxnId="{BD786F9E-4956-417F-8957-54EA2D254F13}">
      <dgm:prSet/>
      <dgm:spPr/>
      <dgm:t>
        <a:bodyPr/>
        <a:lstStyle/>
        <a:p>
          <a:endParaRPr lang="en-US"/>
        </a:p>
      </dgm:t>
    </dgm:pt>
    <dgm:pt modelId="{D09C4DAE-3D12-4106-BC0E-0B291D73CACC}" type="sibTrans" cxnId="{BD786F9E-4956-417F-8957-54EA2D254F13}">
      <dgm:prSet/>
      <dgm:spPr/>
      <dgm:t>
        <a:bodyPr/>
        <a:lstStyle/>
        <a:p>
          <a:endParaRPr lang="en-US"/>
        </a:p>
      </dgm:t>
    </dgm:pt>
    <dgm:pt modelId="{EA0A5205-A40D-479D-9B59-2A87016C530E}">
      <dgm:prSet/>
      <dgm:spPr/>
      <dgm:t>
        <a:bodyPr/>
        <a:lstStyle/>
        <a:p>
          <a:r>
            <a:rPr lang="en-US" b="0" i="0" dirty="0"/>
            <a:t>Stakeholder engagement and participation</a:t>
          </a:r>
        </a:p>
      </dgm:t>
    </dgm:pt>
    <dgm:pt modelId="{C9169852-A699-481A-9CB2-29C5C05583D6}" type="parTrans" cxnId="{AF26CB44-D054-45FA-9C24-19CDD8169615}">
      <dgm:prSet/>
      <dgm:spPr/>
      <dgm:t>
        <a:bodyPr/>
        <a:lstStyle/>
        <a:p>
          <a:endParaRPr lang="en-US"/>
        </a:p>
      </dgm:t>
    </dgm:pt>
    <dgm:pt modelId="{1607FA4E-7F5B-4646-9C1E-3916E21C55EF}" type="sibTrans" cxnId="{AF26CB44-D054-45FA-9C24-19CDD8169615}">
      <dgm:prSet/>
      <dgm:spPr/>
      <dgm:t>
        <a:bodyPr/>
        <a:lstStyle/>
        <a:p>
          <a:endParaRPr lang="en-US"/>
        </a:p>
      </dgm:t>
    </dgm:pt>
    <dgm:pt modelId="{B5C1E077-193F-447C-9436-32762FC9A061}">
      <dgm:prSet/>
      <dgm:spPr/>
      <dgm:t>
        <a:bodyPr/>
        <a:lstStyle/>
        <a:p>
          <a:r>
            <a:rPr lang="en-US" b="0" i="0"/>
            <a:t>Project management and planning</a:t>
          </a:r>
        </a:p>
      </dgm:t>
    </dgm:pt>
    <dgm:pt modelId="{B8B8EBBF-8214-4152-8D2B-759E64875A8A}" type="parTrans" cxnId="{5980564C-6D15-4F99-AD29-569CC536C9BC}">
      <dgm:prSet/>
      <dgm:spPr/>
      <dgm:t>
        <a:bodyPr/>
        <a:lstStyle/>
        <a:p>
          <a:endParaRPr lang="en-US"/>
        </a:p>
      </dgm:t>
    </dgm:pt>
    <dgm:pt modelId="{0B6108C7-FC59-4213-B911-B461092D7679}" type="sibTrans" cxnId="{5980564C-6D15-4F99-AD29-569CC536C9BC}">
      <dgm:prSet/>
      <dgm:spPr/>
      <dgm:t>
        <a:bodyPr/>
        <a:lstStyle/>
        <a:p>
          <a:endParaRPr lang="en-US"/>
        </a:p>
      </dgm:t>
    </dgm:pt>
    <dgm:pt modelId="{1DD5915B-AC71-4D53-AB59-0B2632D7485C}" type="pres">
      <dgm:prSet presAssocID="{5C60272C-98BF-4ECD-9684-0813A890566D}" presName="linear" presStyleCnt="0">
        <dgm:presLayoutVars>
          <dgm:animLvl val="lvl"/>
          <dgm:resizeHandles val="exact"/>
        </dgm:presLayoutVars>
      </dgm:prSet>
      <dgm:spPr/>
    </dgm:pt>
    <dgm:pt modelId="{3894DA99-52FC-4960-9022-96A2F4FD6504}" type="pres">
      <dgm:prSet presAssocID="{1BCE883E-7167-479F-BD0E-D0603D6BEDD6}" presName="parentText" presStyleLbl="node1" presStyleIdx="0" presStyleCnt="1">
        <dgm:presLayoutVars>
          <dgm:chMax val="0"/>
          <dgm:bulletEnabled val="1"/>
        </dgm:presLayoutVars>
      </dgm:prSet>
      <dgm:spPr/>
    </dgm:pt>
    <dgm:pt modelId="{26ED42D5-799D-4924-88A1-CCBEB68118FD}" type="pres">
      <dgm:prSet presAssocID="{1BCE883E-7167-479F-BD0E-D0603D6BEDD6}" presName="childText" presStyleLbl="revTx" presStyleIdx="0" presStyleCnt="1">
        <dgm:presLayoutVars>
          <dgm:bulletEnabled val="1"/>
        </dgm:presLayoutVars>
      </dgm:prSet>
      <dgm:spPr/>
    </dgm:pt>
  </dgm:ptLst>
  <dgm:cxnLst>
    <dgm:cxn modelId="{AF26CB44-D054-45FA-9C24-19CDD8169615}" srcId="{1BCE883E-7167-479F-BD0E-D0603D6BEDD6}" destId="{EA0A5205-A40D-479D-9B59-2A87016C530E}" srcOrd="3" destOrd="0" parTransId="{C9169852-A699-481A-9CB2-29C5C05583D6}" sibTransId="{1607FA4E-7F5B-4646-9C1E-3916E21C55EF}"/>
    <dgm:cxn modelId="{DCFB3045-54BD-4005-B743-F3DEB5A42CBE}" srcId="{5C60272C-98BF-4ECD-9684-0813A890566D}" destId="{1BCE883E-7167-479F-BD0E-D0603D6BEDD6}" srcOrd="0" destOrd="0" parTransId="{42BFDE27-9E69-431A-8661-44E6ADA01C5A}" sibTransId="{F3BB5512-4A43-4D53-BDBC-653B5F268B8B}"/>
    <dgm:cxn modelId="{9E06F34A-2F82-49C2-85CE-63BC9F714E1A}" type="presOf" srcId="{5C60272C-98BF-4ECD-9684-0813A890566D}" destId="{1DD5915B-AC71-4D53-AB59-0B2632D7485C}" srcOrd="0" destOrd="0" presId="urn:microsoft.com/office/officeart/2005/8/layout/vList2"/>
    <dgm:cxn modelId="{5980564C-6D15-4F99-AD29-569CC536C9BC}" srcId="{1BCE883E-7167-479F-BD0E-D0603D6BEDD6}" destId="{B5C1E077-193F-447C-9436-32762FC9A061}" srcOrd="4" destOrd="0" parTransId="{B8B8EBBF-8214-4152-8D2B-759E64875A8A}" sibTransId="{0B6108C7-FC59-4213-B911-B461092D7679}"/>
    <dgm:cxn modelId="{8F36387B-A572-479D-AE1D-71210E1D3CAB}" type="presOf" srcId="{13A3969C-9F89-412D-9DD1-8F827E91FB48}" destId="{26ED42D5-799D-4924-88A1-CCBEB68118FD}" srcOrd="0" destOrd="0" presId="urn:microsoft.com/office/officeart/2005/8/layout/vList2"/>
    <dgm:cxn modelId="{31A6B585-7CF0-4906-87EF-09B67C52DCEA}" type="presOf" srcId="{A1F1CA25-D825-4E01-8E56-200222AD685E}" destId="{26ED42D5-799D-4924-88A1-CCBEB68118FD}" srcOrd="0" destOrd="2" presId="urn:microsoft.com/office/officeart/2005/8/layout/vList2"/>
    <dgm:cxn modelId="{A4DA248D-8474-42EB-96B8-1B2E74A2B65F}" type="presOf" srcId="{B5C1E077-193F-447C-9436-32762FC9A061}" destId="{26ED42D5-799D-4924-88A1-CCBEB68118FD}" srcOrd="0" destOrd="4" presId="urn:microsoft.com/office/officeart/2005/8/layout/vList2"/>
    <dgm:cxn modelId="{BD786F9E-4956-417F-8957-54EA2D254F13}" srcId="{1BCE883E-7167-479F-BD0E-D0603D6BEDD6}" destId="{A1F1CA25-D825-4E01-8E56-200222AD685E}" srcOrd="2" destOrd="0" parTransId="{2B9497E7-17F9-45E5-8190-1664025BC0A6}" sibTransId="{D09C4DAE-3D12-4106-BC0E-0B291D73CACC}"/>
    <dgm:cxn modelId="{DA48A5A8-F8B9-48CB-A991-C7E130550433}" type="presOf" srcId="{EA0A5205-A40D-479D-9B59-2A87016C530E}" destId="{26ED42D5-799D-4924-88A1-CCBEB68118FD}" srcOrd="0" destOrd="3" presId="urn:microsoft.com/office/officeart/2005/8/layout/vList2"/>
    <dgm:cxn modelId="{F46558B1-06DE-469F-AF52-6FF958BDD2F0}" srcId="{1BCE883E-7167-479F-BD0E-D0603D6BEDD6}" destId="{13A3969C-9F89-412D-9DD1-8F827E91FB48}" srcOrd="0" destOrd="0" parTransId="{BF04BD86-FC5F-4BC9-9E6D-1F1D85EDD3A6}" sibTransId="{9FBBFA2E-11B0-4BB5-808D-F6BAE6E2A478}"/>
    <dgm:cxn modelId="{5A5701D1-0156-48E4-8333-5153DA3DCE90}" type="presOf" srcId="{1A2542C8-7DB3-4546-BDFD-67B12B3A21D7}" destId="{26ED42D5-799D-4924-88A1-CCBEB68118FD}" srcOrd="0" destOrd="1" presId="urn:microsoft.com/office/officeart/2005/8/layout/vList2"/>
    <dgm:cxn modelId="{0F9008DB-4E2A-49B6-9A99-AE918BE3C1E1}" type="presOf" srcId="{1BCE883E-7167-479F-BD0E-D0603D6BEDD6}" destId="{3894DA99-52FC-4960-9022-96A2F4FD6504}" srcOrd="0" destOrd="0" presId="urn:microsoft.com/office/officeart/2005/8/layout/vList2"/>
    <dgm:cxn modelId="{1D1AF5EE-7DEA-4B6D-8E27-C268B587C1F6}" srcId="{1BCE883E-7167-479F-BD0E-D0603D6BEDD6}" destId="{1A2542C8-7DB3-4546-BDFD-67B12B3A21D7}" srcOrd="1" destOrd="0" parTransId="{D61875F5-393B-4F92-97C1-E1298B9186AD}" sibTransId="{981B9EFC-4CE2-4D14-8128-82EC27D3C451}"/>
    <dgm:cxn modelId="{E0436676-5BD0-4AB9-A574-462854C2801A}" type="presParOf" srcId="{1DD5915B-AC71-4D53-AB59-0B2632D7485C}" destId="{3894DA99-52FC-4960-9022-96A2F4FD6504}" srcOrd="0" destOrd="0" presId="urn:microsoft.com/office/officeart/2005/8/layout/vList2"/>
    <dgm:cxn modelId="{96BF6EB7-FBC2-4539-B291-85E41B7AE819}" type="presParOf" srcId="{1DD5915B-AC71-4D53-AB59-0B2632D7485C}" destId="{26ED42D5-799D-4924-88A1-CCBEB68118FD}"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661956-18B7-46D7-AB77-FD0B3B9360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DF2A96-D0C9-4501-B724-C72956E32C79}">
      <dgm:prSet phldrT="[Text]"/>
      <dgm:spPr/>
      <dgm:t>
        <a:bodyPr/>
        <a:lstStyle/>
        <a:p>
          <a:r>
            <a:rPr lang="en-US" b="0" i="0"/>
            <a:t>Technological Factors:</a:t>
          </a:r>
          <a:endParaRPr lang="en-US"/>
        </a:p>
      </dgm:t>
    </dgm:pt>
    <dgm:pt modelId="{A9CC564B-6642-4E70-9852-A80C28741516}" type="parTrans" cxnId="{81ED3C01-8BA2-4B67-8163-4E70AE9F028A}">
      <dgm:prSet/>
      <dgm:spPr/>
      <dgm:t>
        <a:bodyPr/>
        <a:lstStyle/>
        <a:p>
          <a:endParaRPr lang="en-US"/>
        </a:p>
      </dgm:t>
    </dgm:pt>
    <dgm:pt modelId="{EF8A0A3A-76F9-49FD-9EBC-A671539E1B62}" type="sibTrans" cxnId="{81ED3C01-8BA2-4B67-8163-4E70AE9F028A}">
      <dgm:prSet/>
      <dgm:spPr/>
      <dgm:t>
        <a:bodyPr/>
        <a:lstStyle/>
        <a:p>
          <a:endParaRPr lang="en-US"/>
        </a:p>
      </dgm:t>
    </dgm:pt>
    <dgm:pt modelId="{A83F4EFD-2F6C-4286-A33C-81CEF5B33400}">
      <dgm:prSet phldrT="[Text]"/>
      <dgm:spPr/>
      <dgm:t>
        <a:bodyPr/>
        <a:lstStyle/>
        <a:p>
          <a:r>
            <a:rPr lang="en-US" b="0" i="0" dirty="0"/>
            <a:t>System quality and functionality</a:t>
          </a:r>
          <a:endParaRPr lang="en-US" dirty="0"/>
        </a:p>
      </dgm:t>
    </dgm:pt>
    <dgm:pt modelId="{A6AAA09F-F589-45BF-9BB0-1FB339201503}" type="parTrans" cxnId="{86E2F0B9-8A57-4437-B47C-ED2884EC3007}">
      <dgm:prSet/>
      <dgm:spPr/>
      <dgm:t>
        <a:bodyPr/>
        <a:lstStyle/>
        <a:p>
          <a:endParaRPr lang="en-US"/>
        </a:p>
      </dgm:t>
    </dgm:pt>
    <dgm:pt modelId="{A68BA243-B342-4747-AF5E-E6609593C189}" type="sibTrans" cxnId="{86E2F0B9-8A57-4437-B47C-ED2884EC3007}">
      <dgm:prSet/>
      <dgm:spPr/>
      <dgm:t>
        <a:bodyPr/>
        <a:lstStyle/>
        <a:p>
          <a:endParaRPr lang="en-US"/>
        </a:p>
      </dgm:t>
    </dgm:pt>
    <dgm:pt modelId="{AE8D62B5-4F70-471B-97E8-1F92E11012F6}">
      <dgm:prSet/>
      <dgm:spPr/>
      <dgm:t>
        <a:bodyPr/>
        <a:lstStyle/>
        <a:p>
          <a:r>
            <a:rPr lang="en-US" b="0" i="0"/>
            <a:t>Information quality and accuracy</a:t>
          </a:r>
        </a:p>
      </dgm:t>
    </dgm:pt>
    <dgm:pt modelId="{FDD9B5C3-2E90-44A7-BB24-7D037AC47CE6}" type="parTrans" cxnId="{284D7902-3C2D-416A-AB95-427EB4C94791}">
      <dgm:prSet/>
      <dgm:spPr/>
      <dgm:t>
        <a:bodyPr/>
        <a:lstStyle/>
        <a:p>
          <a:endParaRPr lang="en-US"/>
        </a:p>
      </dgm:t>
    </dgm:pt>
    <dgm:pt modelId="{A2C719F9-5EB2-497C-B7CE-EC518DD39AFD}" type="sibTrans" cxnId="{284D7902-3C2D-416A-AB95-427EB4C94791}">
      <dgm:prSet/>
      <dgm:spPr/>
      <dgm:t>
        <a:bodyPr/>
        <a:lstStyle/>
        <a:p>
          <a:endParaRPr lang="en-US"/>
        </a:p>
      </dgm:t>
    </dgm:pt>
    <dgm:pt modelId="{1845D1FA-B3B0-4A54-944C-0EC8DC3CA77E}">
      <dgm:prSet/>
      <dgm:spPr/>
      <dgm:t>
        <a:bodyPr/>
        <a:lstStyle/>
        <a:p>
          <a:r>
            <a:rPr lang="en-US" b="0" i="0"/>
            <a:t>Service quality and support</a:t>
          </a:r>
        </a:p>
      </dgm:t>
    </dgm:pt>
    <dgm:pt modelId="{4E28BCBA-5D68-4508-B474-AE6756F84007}" type="parTrans" cxnId="{9DD233CA-D608-45C8-9F36-5CDA81C5E841}">
      <dgm:prSet/>
      <dgm:spPr/>
      <dgm:t>
        <a:bodyPr/>
        <a:lstStyle/>
        <a:p>
          <a:endParaRPr lang="en-US"/>
        </a:p>
      </dgm:t>
    </dgm:pt>
    <dgm:pt modelId="{7B9A5F3E-A4F4-4B18-880A-11A668990404}" type="sibTrans" cxnId="{9DD233CA-D608-45C8-9F36-5CDA81C5E841}">
      <dgm:prSet/>
      <dgm:spPr/>
      <dgm:t>
        <a:bodyPr/>
        <a:lstStyle/>
        <a:p>
          <a:endParaRPr lang="en-US"/>
        </a:p>
      </dgm:t>
    </dgm:pt>
    <dgm:pt modelId="{E20B583A-68F3-4A68-B204-7B6FED9CA7C2}">
      <dgm:prSet/>
      <dgm:spPr/>
      <dgm:t>
        <a:bodyPr/>
        <a:lstStyle/>
        <a:p>
          <a:r>
            <a:rPr lang="en-US" b="0" i="0"/>
            <a:t>Vendor support and maintenance</a:t>
          </a:r>
        </a:p>
      </dgm:t>
    </dgm:pt>
    <dgm:pt modelId="{CF7B6AA3-C536-4715-805E-6CB3B5A40115}" type="parTrans" cxnId="{B7FE4320-E068-46C7-B97E-CDDD43785375}">
      <dgm:prSet/>
      <dgm:spPr/>
      <dgm:t>
        <a:bodyPr/>
        <a:lstStyle/>
        <a:p>
          <a:endParaRPr lang="en-US"/>
        </a:p>
      </dgm:t>
    </dgm:pt>
    <dgm:pt modelId="{5FEAA392-0B27-40DD-81EB-9FE43DD208A8}" type="sibTrans" cxnId="{B7FE4320-E068-46C7-B97E-CDDD43785375}">
      <dgm:prSet/>
      <dgm:spPr/>
      <dgm:t>
        <a:bodyPr/>
        <a:lstStyle/>
        <a:p>
          <a:endParaRPr lang="en-US"/>
        </a:p>
      </dgm:t>
    </dgm:pt>
    <dgm:pt modelId="{3B882954-43C2-4D2D-A5BC-78262BA016F5}">
      <dgm:prSet/>
      <dgm:spPr/>
      <dgm:t>
        <a:bodyPr/>
        <a:lstStyle/>
        <a:p>
          <a:r>
            <a:rPr lang="en-US" b="0" i="0"/>
            <a:t>Integration with existing systems</a:t>
          </a:r>
        </a:p>
      </dgm:t>
    </dgm:pt>
    <dgm:pt modelId="{54D13828-4B8A-4421-8FE4-258616814129}" type="parTrans" cxnId="{82017828-709D-4DB3-A640-4E81623BE413}">
      <dgm:prSet/>
      <dgm:spPr/>
      <dgm:t>
        <a:bodyPr/>
        <a:lstStyle/>
        <a:p>
          <a:endParaRPr lang="en-US"/>
        </a:p>
      </dgm:t>
    </dgm:pt>
    <dgm:pt modelId="{52DD0901-30AE-49FD-A2A6-CAD42CF4BE9E}" type="sibTrans" cxnId="{82017828-709D-4DB3-A640-4E81623BE413}">
      <dgm:prSet/>
      <dgm:spPr/>
      <dgm:t>
        <a:bodyPr/>
        <a:lstStyle/>
        <a:p>
          <a:endParaRPr lang="en-US"/>
        </a:p>
      </dgm:t>
    </dgm:pt>
    <dgm:pt modelId="{95FE9AFC-0070-42DB-B37C-2ABF4BCE9CE8}" type="pres">
      <dgm:prSet presAssocID="{00661956-18B7-46D7-AB77-FD0B3B93604B}" presName="linear" presStyleCnt="0">
        <dgm:presLayoutVars>
          <dgm:animLvl val="lvl"/>
          <dgm:resizeHandles val="exact"/>
        </dgm:presLayoutVars>
      </dgm:prSet>
      <dgm:spPr/>
    </dgm:pt>
    <dgm:pt modelId="{57CC19B7-2209-43A2-AAC6-8191E8678CDC}" type="pres">
      <dgm:prSet presAssocID="{D3DF2A96-D0C9-4501-B724-C72956E32C79}" presName="parentText" presStyleLbl="node1" presStyleIdx="0" presStyleCnt="1">
        <dgm:presLayoutVars>
          <dgm:chMax val="0"/>
          <dgm:bulletEnabled val="1"/>
        </dgm:presLayoutVars>
      </dgm:prSet>
      <dgm:spPr/>
    </dgm:pt>
    <dgm:pt modelId="{EAEB1DB4-ABC3-43E0-B1E5-324A001995BA}" type="pres">
      <dgm:prSet presAssocID="{D3DF2A96-D0C9-4501-B724-C72956E32C79}" presName="childText" presStyleLbl="revTx" presStyleIdx="0" presStyleCnt="1">
        <dgm:presLayoutVars>
          <dgm:bulletEnabled val="1"/>
        </dgm:presLayoutVars>
      </dgm:prSet>
      <dgm:spPr/>
    </dgm:pt>
  </dgm:ptLst>
  <dgm:cxnLst>
    <dgm:cxn modelId="{81ED3C01-8BA2-4B67-8163-4E70AE9F028A}" srcId="{00661956-18B7-46D7-AB77-FD0B3B93604B}" destId="{D3DF2A96-D0C9-4501-B724-C72956E32C79}" srcOrd="0" destOrd="0" parTransId="{A9CC564B-6642-4E70-9852-A80C28741516}" sibTransId="{EF8A0A3A-76F9-49FD-9EBC-A671539E1B62}"/>
    <dgm:cxn modelId="{284D7902-3C2D-416A-AB95-427EB4C94791}" srcId="{D3DF2A96-D0C9-4501-B724-C72956E32C79}" destId="{AE8D62B5-4F70-471B-97E8-1F92E11012F6}" srcOrd="1" destOrd="0" parTransId="{FDD9B5C3-2E90-44A7-BB24-7D037AC47CE6}" sibTransId="{A2C719F9-5EB2-497C-B7CE-EC518DD39AFD}"/>
    <dgm:cxn modelId="{238A8403-21B3-450D-9146-03225902614F}" type="presOf" srcId="{D3DF2A96-D0C9-4501-B724-C72956E32C79}" destId="{57CC19B7-2209-43A2-AAC6-8191E8678CDC}" srcOrd="0" destOrd="0" presId="urn:microsoft.com/office/officeart/2005/8/layout/vList2"/>
    <dgm:cxn modelId="{21F98F04-C6FD-43E0-9E6D-96C035C928A9}" type="presOf" srcId="{1845D1FA-B3B0-4A54-944C-0EC8DC3CA77E}" destId="{EAEB1DB4-ABC3-43E0-B1E5-324A001995BA}" srcOrd="0" destOrd="2" presId="urn:microsoft.com/office/officeart/2005/8/layout/vList2"/>
    <dgm:cxn modelId="{B7FE4320-E068-46C7-B97E-CDDD43785375}" srcId="{D3DF2A96-D0C9-4501-B724-C72956E32C79}" destId="{E20B583A-68F3-4A68-B204-7B6FED9CA7C2}" srcOrd="3" destOrd="0" parTransId="{CF7B6AA3-C536-4715-805E-6CB3B5A40115}" sibTransId="{5FEAA392-0B27-40DD-81EB-9FE43DD208A8}"/>
    <dgm:cxn modelId="{82017828-709D-4DB3-A640-4E81623BE413}" srcId="{D3DF2A96-D0C9-4501-B724-C72956E32C79}" destId="{3B882954-43C2-4D2D-A5BC-78262BA016F5}" srcOrd="4" destOrd="0" parTransId="{54D13828-4B8A-4421-8FE4-258616814129}" sibTransId="{52DD0901-30AE-49FD-A2A6-CAD42CF4BE9E}"/>
    <dgm:cxn modelId="{BFB75931-1DB0-4BB2-A072-3798F0519599}" type="presOf" srcId="{AE8D62B5-4F70-471B-97E8-1F92E11012F6}" destId="{EAEB1DB4-ABC3-43E0-B1E5-324A001995BA}" srcOrd="0" destOrd="1" presId="urn:microsoft.com/office/officeart/2005/8/layout/vList2"/>
    <dgm:cxn modelId="{86E2F0B9-8A57-4437-B47C-ED2884EC3007}" srcId="{D3DF2A96-D0C9-4501-B724-C72956E32C79}" destId="{A83F4EFD-2F6C-4286-A33C-81CEF5B33400}" srcOrd="0" destOrd="0" parTransId="{A6AAA09F-F589-45BF-9BB0-1FB339201503}" sibTransId="{A68BA243-B342-4747-AF5E-E6609593C189}"/>
    <dgm:cxn modelId="{9DD233CA-D608-45C8-9F36-5CDA81C5E841}" srcId="{D3DF2A96-D0C9-4501-B724-C72956E32C79}" destId="{1845D1FA-B3B0-4A54-944C-0EC8DC3CA77E}" srcOrd="2" destOrd="0" parTransId="{4E28BCBA-5D68-4508-B474-AE6756F84007}" sibTransId="{7B9A5F3E-A4F4-4B18-880A-11A668990404}"/>
    <dgm:cxn modelId="{B6B717CB-9FDC-4020-8EBD-973EF0F5FD9B}" type="presOf" srcId="{A83F4EFD-2F6C-4286-A33C-81CEF5B33400}" destId="{EAEB1DB4-ABC3-43E0-B1E5-324A001995BA}" srcOrd="0" destOrd="0" presId="urn:microsoft.com/office/officeart/2005/8/layout/vList2"/>
    <dgm:cxn modelId="{930A37CE-8E34-44EB-A73B-2F737A0A00B4}" type="presOf" srcId="{3B882954-43C2-4D2D-A5BC-78262BA016F5}" destId="{EAEB1DB4-ABC3-43E0-B1E5-324A001995BA}" srcOrd="0" destOrd="4" presId="urn:microsoft.com/office/officeart/2005/8/layout/vList2"/>
    <dgm:cxn modelId="{0A561AE0-1BEA-4A96-9112-7E8B24771CCC}" type="presOf" srcId="{00661956-18B7-46D7-AB77-FD0B3B93604B}" destId="{95FE9AFC-0070-42DB-B37C-2ABF4BCE9CE8}" srcOrd="0" destOrd="0" presId="urn:microsoft.com/office/officeart/2005/8/layout/vList2"/>
    <dgm:cxn modelId="{3766B5ED-DD46-4ADF-AE4B-79F8FE6C77F6}" type="presOf" srcId="{E20B583A-68F3-4A68-B204-7B6FED9CA7C2}" destId="{EAEB1DB4-ABC3-43E0-B1E5-324A001995BA}" srcOrd="0" destOrd="3" presId="urn:microsoft.com/office/officeart/2005/8/layout/vList2"/>
    <dgm:cxn modelId="{35823E6F-F061-4A44-B45F-C0F0A212B5CF}" type="presParOf" srcId="{95FE9AFC-0070-42DB-B37C-2ABF4BCE9CE8}" destId="{57CC19B7-2209-43A2-AAC6-8191E8678CDC}" srcOrd="0" destOrd="0" presId="urn:microsoft.com/office/officeart/2005/8/layout/vList2"/>
    <dgm:cxn modelId="{56DE2A77-A0B2-4FA3-A987-F28E5E84622C}" type="presParOf" srcId="{95FE9AFC-0070-42DB-B37C-2ABF4BCE9CE8}" destId="{EAEB1DB4-ABC3-43E0-B1E5-324A001995BA}" srcOrd="1"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4B1E-6A35-44BC-8D1F-E7FEC4C18698}">
      <dsp:nvSpPr>
        <dsp:cNvPr id="0" name=""/>
        <dsp:cNvSpPr/>
      </dsp:nvSpPr>
      <dsp:spPr>
        <a:xfrm>
          <a:off x="0" y="257455"/>
          <a:ext cx="4981904" cy="606375"/>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6651" tIns="229108" rIns="386651" bIns="78232" numCol="1" spcCol="1270" anchor="t" anchorCtr="0">
          <a:noAutofit/>
        </a:bodyPr>
        <a:lstStyle/>
        <a:p>
          <a:pPr marL="57150" lvl="1" indent="-57150" algn="l" defTabSz="488950">
            <a:lnSpc>
              <a:spcPct val="90000"/>
            </a:lnSpc>
            <a:spcBef>
              <a:spcPct val="0"/>
            </a:spcBef>
            <a:spcAft>
              <a:spcPct val="15000"/>
            </a:spcAft>
            <a:buChar char="•"/>
          </a:pPr>
          <a:r>
            <a:rPr lang="en-US" sz="1100" b="0" i="0" kern="1200">
              <a:latin typeface="Times New Roman" panose="02020603050405020304" pitchFamily="18" charset="0"/>
              <a:cs typeface="Times New Roman" panose="02020603050405020304" pitchFamily="18" charset="0"/>
            </a:rPr>
            <a:t>Manages all aspects of a </a:t>
          </a:r>
          <a:r>
            <a:rPr lang="en-US" sz="1100" b="0" i="0" u="sng" kern="1200">
              <a:latin typeface="Times New Roman" panose="02020603050405020304" pitchFamily="18" charset="0"/>
              <a:cs typeface="Times New Roman" panose="02020603050405020304" pitchFamily="18" charset="0"/>
            </a:rPr>
            <a:t>hospital</a:t>
          </a:r>
          <a:r>
            <a:rPr lang="en-US" sz="1100" b="0" i="0" kern="1200">
              <a:latin typeface="Times New Roman" panose="02020603050405020304" pitchFamily="18" charset="0"/>
              <a:cs typeface="Times New Roman" panose="02020603050405020304" pitchFamily="18" charset="0"/>
            </a:rPr>
            <a:t>'s operation: medical, administrative, financial, and legal issues</a:t>
          </a:r>
          <a:endParaRPr lang="en-US" sz="1100" kern="1200">
            <a:latin typeface="Times New Roman" panose="02020603050405020304" pitchFamily="18" charset="0"/>
            <a:cs typeface="Times New Roman" panose="02020603050405020304" pitchFamily="18" charset="0"/>
          </a:endParaRPr>
        </a:p>
      </dsp:txBody>
      <dsp:txXfrm>
        <a:off x="0" y="257455"/>
        <a:ext cx="4981904" cy="606375"/>
      </dsp:txXfrm>
    </dsp:sp>
    <dsp:sp modelId="{39019215-2258-4291-9125-3A4F6A2B792D}">
      <dsp:nvSpPr>
        <dsp:cNvPr id="0" name=""/>
        <dsp:cNvSpPr/>
      </dsp:nvSpPr>
      <dsp:spPr>
        <a:xfrm>
          <a:off x="249095" y="95095"/>
          <a:ext cx="3487332" cy="3247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1813" tIns="0" rIns="131813" bIns="0" numCol="1" spcCol="1270" anchor="ctr" anchorCtr="0">
          <a:noAutofit/>
        </a:bodyPr>
        <a:lstStyle/>
        <a:p>
          <a:pPr marL="0" lvl="0" indent="0" algn="l" defTabSz="488950">
            <a:lnSpc>
              <a:spcPct val="90000"/>
            </a:lnSpc>
            <a:spcBef>
              <a:spcPct val="0"/>
            </a:spcBef>
            <a:spcAft>
              <a:spcPct val="35000"/>
            </a:spcAft>
            <a:buNone/>
          </a:pPr>
          <a:r>
            <a:rPr lang="en-US" sz="1100" b="0" i="0" kern="1200">
              <a:latin typeface="Times New Roman" panose="02020603050405020304" pitchFamily="18" charset="0"/>
              <a:cs typeface="Times New Roman" panose="02020603050405020304" pitchFamily="18" charset="0"/>
            </a:rPr>
            <a:t>Function</a:t>
          </a:r>
          <a:endParaRPr lang="en-US" sz="1100" kern="1200">
            <a:latin typeface="Times New Roman" panose="02020603050405020304" pitchFamily="18" charset="0"/>
            <a:cs typeface="Times New Roman" panose="02020603050405020304" pitchFamily="18" charset="0"/>
          </a:endParaRPr>
        </a:p>
      </dsp:txBody>
      <dsp:txXfrm>
        <a:off x="264947" y="110947"/>
        <a:ext cx="3455628" cy="293016"/>
      </dsp:txXfrm>
    </dsp:sp>
    <dsp:sp modelId="{EF7C9043-0178-4013-95C4-8FDA57E4FF10}">
      <dsp:nvSpPr>
        <dsp:cNvPr id="0" name=""/>
        <dsp:cNvSpPr/>
      </dsp:nvSpPr>
      <dsp:spPr>
        <a:xfrm>
          <a:off x="0" y="1085590"/>
          <a:ext cx="4981904" cy="459112"/>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6651" tIns="229108" rIns="386651" bIns="78232" numCol="1" spcCol="1270" anchor="t" anchorCtr="0">
          <a:noAutofit/>
        </a:bodyPr>
        <a:lstStyle/>
        <a:p>
          <a:pPr marL="57150" lvl="1" indent="-57150" algn="l" defTabSz="488950">
            <a:lnSpc>
              <a:spcPct val="90000"/>
            </a:lnSpc>
            <a:spcBef>
              <a:spcPct val="0"/>
            </a:spcBef>
            <a:spcAft>
              <a:spcPct val="15000"/>
            </a:spcAft>
            <a:buChar char="•"/>
          </a:pPr>
          <a:r>
            <a:rPr lang="en-US" sz="1100" b="0" i="0" kern="1200"/>
            <a:t> </a:t>
          </a:r>
          <a:r>
            <a:rPr lang="en-US" sz="1100" b="0" i="0" kern="1200">
              <a:latin typeface="Times New Roman" panose="02020603050405020304" pitchFamily="18" charset="0"/>
              <a:cs typeface="Times New Roman" panose="02020603050405020304" pitchFamily="18" charset="0"/>
            </a:rPr>
            <a:t>Keeps patient health history secure and controls data access</a:t>
          </a:r>
          <a:endParaRPr lang="en-US" sz="1100" kern="1200">
            <a:latin typeface="Times New Roman" panose="02020603050405020304" pitchFamily="18" charset="0"/>
            <a:cs typeface="Times New Roman" panose="02020603050405020304" pitchFamily="18" charset="0"/>
          </a:endParaRPr>
        </a:p>
      </dsp:txBody>
      <dsp:txXfrm>
        <a:off x="0" y="1085590"/>
        <a:ext cx="4981904" cy="459112"/>
      </dsp:txXfrm>
    </dsp:sp>
    <dsp:sp modelId="{7C31C210-D4EE-421F-AA79-1B2AD5D115DC}">
      <dsp:nvSpPr>
        <dsp:cNvPr id="0" name=""/>
        <dsp:cNvSpPr/>
      </dsp:nvSpPr>
      <dsp:spPr>
        <a:xfrm>
          <a:off x="249095" y="923230"/>
          <a:ext cx="3487332" cy="3247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1813" tIns="0" rIns="131813" bIns="0" numCol="1" spcCol="1270" anchor="ctr" anchorCtr="0">
          <a:noAutofit/>
        </a:bodyPr>
        <a:lstStyle/>
        <a:p>
          <a:pPr marL="0" lvl="0" indent="0" algn="l" defTabSz="488950">
            <a:lnSpc>
              <a:spcPct val="90000"/>
            </a:lnSpc>
            <a:spcBef>
              <a:spcPct val="0"/>
            </a:spcBef>
            <a:spcAft>
              <a:spcPct val="35000"/>
            </a:spcAft>
            <a:buNone/>
          </a:pPr>
          <a:r>
            <a:rPr lang="en-US" sz="1100" b="0" i="0" kern="1200">
              <a:latin typeface="Times New Roman" panose="02020603050405020304" pitchFamily="18" charset="0"/>
              <a:cs typeface="Times New Roman" panose="02020603050405020304" pitchFamily="18" charset="0"/>
            </a:rPr>
            <a:t>Data Management</a:t>
          </a:r>
          <a:endParaRPr lang="en-US" sz="1100" kern="1200">
            <a:latin typeface="Times New Roman" panose="02020603050405020304" pitchFamily="18" charset="0"/>
            <a:cs typeface="Times New Roman" panose="02020603050405020304" pitchFamily="18" charset="0"/>
          </a:endParaRPr>
        </a:p>
      </dsp:txBody>
      <dsp:txXfrm>
        <a:off x="264947" y="939082"/>
        <a:ext cx="3455628" cy="293016"/>
      </dsp:txXfrm>
    </dsp:sp>
    <dsp:sp modelId="{223F983D-0D76-46F8-B779-E35F3BF509D9}">
      <dsp:nvSpPr>
        <dsp:cNvPr id="0" name=""/>
        <dsp:cNvSpPr/>
      </dsp:nvSpPr>
      <dsp:spPr>
        <a:xfrm>
          <a:off x="0" y="1766462"/>
          <a:ext cx="4981904" cy="606375"/>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6651" tIns="229108" rIns="386651" bIns="78232" numCol="1" spcCol="1270" anchor="t" anchorCtr="0">
          <a:noAutofit/>
        </a:bodyPr>
        <a:lstStyle/>
        <a:p>
          <a:pPr marL="57150" lvl="1" indent="-57150" algn="l" defTabSz="488950">
            <a:lnSpc>
              <a:spcPct val="90000"/>
            </a:lnSpc>
            <a:spcBef>
              <a:spcPct val="0"/>
            </a:spcBef>
            <a:spcAft>
              <a:spcPct val="15000"/>
            </a:spcAft>
            <a:buChar char="•"/>
          </a:pPr>
          <a:r>
            <a:rPr lang="en-US" sz="1100" b="0" i="0" kern="1200"/>
            <a:t> </a:t>
          </a:r>
          <a:r>
            <a:rPr lang="en-US" sz="1100" b="0" i="0" kern="1200">
              <a:latin typeface="Times New Roman" panose="02020603050405020304" pitchFamily="18" charset="0"/>
              <a:cs typeface="Times New Roman" panose="02020603050405020304" pitchFamily="18" charset="0"/>
            </a:rPr>
            <a:t>Enhances coordination among healthcare                                professionals by providing instant access to patient information</a:t>
          </a:r>
          <a:endParaRPr lang="en-US" sz="1100" kern="1200">
            <a:latin typeface="Times New Roman" panose="02020603050405020304" pitchFamily="18" charset="0"/>
            <a:cs typeface="Times New Roman" panose="02020603050405020304" pitchFamily="18" charset="0"/>
          </a:endParaRPr>
        </a:p>
      </dsp:txBody>
      <dsp:txXfrm>
        <a:off x="0" y="1766462"/>
        <a:ext cx="4981904" cy="606375"/>
      </dsp:txXfrm>
    </dsp:sp>
    <dsp:sp modelId="{437519A2-1AD3-42D4-8835-2DFFED5DCE2D}">
      <dsp:nvSpPr>
        <dsp:cNvPr id="0" name=""/>
        <dsp:cNvSpPr/>
      </dsp:nvSpPr>
      <dsp:spPr>
        <a:xfrm>
          <a:off x="249095" y="1604102"/>
          <a:ext cx="3487332" cy="3247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1813" tIns="0" rIns="131813" bIns="0" numCol="1" spcCol="1270" anchor="ctr" anchorCtr="0">
          <a:noAutofit/>
        </a:bodyPr>
        <a:lstStyle/>
        <a:p>
          <a:pPr marL="0" lvl="0" indent="0" algn="l" defTabSz="488950">
            <a:lnSpc>
              <a:spcPct val="90000"/>
            </a:lnSpc>
            <a:spcBef>
              <a:spcPct val="0"/>
            </a:spcBef>
            <a:spcAft>
              <a:spcPct val="35000"/>
            </a:spcAft>
            <a:buNone/>
          </a:pPr>
          <a:r>
            <a:rPr lang="en-US" sz="1100" b="0" i="0" kern="1200">
              <a:latin typeface="Times New Roman" panose="02020603050405020304" pitchFamily="18" charset="0"/>
              <a:cs typeface="Times New Roman" panose="02020603050405020304" pitchFamily="18" charset="0"/>
            </a:rPr>
            <a:t>Interconnectivity</a:t>
          </a:r>
          <a:endParaRPr lang="en-US" sz="1100" kern="1200">
            <a:latin typeface="Times New Roman" panose="02020603050405020304" pitchFamily="18" charset="0"/>
            <a:cs typeface="Times New Roman" panose="02020603050405020304" pitchFamily="18" charset="0"/>
          </a:endParaRPr>
        </a:p>
      </dsp:txBody>
      <dsp:txXfrm>
        <a:off x="264947" y="1619954"/>
        <a:ext cx="3455628"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E5D82-1ADC-4355-8F60-78346B38C716}">
      <dsp:nvSpPr>
        <dsp:cNvPr id="0" name=""/>
        <dsp:cNvSpPr/>
      </dsp:nvSpPr>
      <dsp:spPr>
        <a:xfrm>
          <a:off x="0" y="42907"/>
          <a:ext cx="3053094" cy="37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Human Factors</a:t>
          </a:r>
        </a:p>
      </dsp:txBody>
      <dsp:txXfrm>
        <a:off x="18277" y="61184"/>
        <a:ext cx="3016540" cy="337846"/>
      </dsp:txXfrm>
    </dsp:sp>
    <dsp:sp modelId="{9D1892F6-85C3-4FAC-BB2B-CDFF0F1F852D}">
      <dsp:nvSpPr>
        <dsp:cNvPr id="0" name=""/>
        <dsp:cNvSpPr/>
      </dsp:nvSpPr>
      <dsp:spPr>
        <a:xfrm>
          <a:off x="0" y="417307"/>
          <a:ext cx="3053094"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3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b="0" i="0" kern="1200"/>
            <a:t>User acceptance and training</a:t>
          </a:r>
          <a:endParaRPr lang="en-US" sz="1200" kern="1200"/>
        </a:p>
        <a:p>
          <a:pPr marL="114300" lvl="1" indent="-114300" algn="l" defTabSz="533400">
            <a:lnSpc>
              <a:spcPct val="90000"/>
            </a:lnSpc>
            <a:spcBef>
              <a:spcPct val="0"/>
            </a:spcBef>
            <a:spcAft>
              <a:spcPct val="20000"/>
            </a:spcAft>
            <a:buChar char="•"/>
          </a:pPr>
          <a:r>
            <a:rPr lang="en-US" sz="1200" b="0" i="0" kern="1200"/>
            <a:t>Computer skills and literacy</a:t>
          </a:r>
        </a:p>
        <a:p>
          <a:pPr marL="114300" lvl="1" indent="-114300" algn="l" defTabSz="533400">
            <a:lnSpc>
              <a:spcPct val="90000"/>
            </a:lnSpc>
            <a:spcBef>
              <a:spcPct val="0"/>
            </a:spcBef>
            <a:spcAft>
              <a:spcPct val="20000"/>
            </a:spcAft>
            <a:buChar char="•"/>
          </a:pPr>
          <a:r>
            <a:rPr lang="en-US" sz="1200" b="0" i="0" kern="1200" dirty="0"/>
            <a:t>Perceived usefulness and ease of use</a:t>
          </a:r>
        </a:p>
        <a:p>
          <a:pPr marL="114300" lvl="1" indent="-114300" algn="l" defTabSz="533400">
            <a:lnSpc>
              <a:spcPct val="90000"/>
            </a:lnSpc>
            <a:spcBef>
              <a:spcPct val="0"/>
            </a:spcBef>
            <a:spcAft>
              <a:spcPct val="20000"/>
            </a:spcAft>
            <a:buChar char="•"/>
          </a:pPr>
          <a:r>
            <a:rPr lang="en-US" sz="1200" b="0" i="0" kern="1200"/>
            <a:t>User involvement and participation</a:t>
          </a:r>
        </a:p>
        <a:p>
          <a:pPr marL="114300" lvl="1" indent="-114300" algn="l" defTabSz="533400">
            <a:lnSpc>
              <a:spcPct val="90000"/>
            </a:lnSpc>
            <a:spcBef>
              <a:spcPct val="0"/>
            </a:spcBef>
            <a:spcAft>
              <a:spcPct val="20000"/>
            </a:spcAft>
            <a:buChar char="•"/>
          </a:pPr>
          <a:r>
            <a:rPr lang="en-US" sz="1200" b="0" i="0" kern="1200"/>
            <a:t>Change management and communication</a:t>
          </a:r>
        </a:p>
      </dsp:txBody>
      <dsp:txXfrm>
        <a:off x="0" y="417307"/>
        <a:ext cx="3053094" cy="1159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4DA99-52FC-4960-9022-96A2F4FD6504}">
      <dsp:nvSpPr>
        <dsp:cNvPr id="0" name=""/>
        <dsp:cNvSpPr/>
      </dsp:nvSpPr>
      <dsp:spPr>
        <a:xfrm>
          <a:off x="0" y="134059"/>
          <a:ext cx="2814637" cy="37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Organisational Factors</a:t>
          </a:r>
        </a:p>
      </dsp:txBody>
      <dsp:txXfrm>
        <a:off x="18277" y="152336"/>
        <a:ext cx="2778083" cy="337846"/>
      </dsp:txXfrm>
    </dsp:sp>
    <dsp:sp modelId="{26ED42D5-799D-4924-88A1-CCBEB68118FD}">
      <dsp:nvSpPr>
        <dsp:cNvPr id="0" name=""/>
        <dsp:cNvSpPr/>
      </dsp:nvSpPr>
      <dsp:spPr>
        <a:xfrm>
          <a:off x="0" y="508459"/>
          <a:ext cx="2814637"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6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b="0" i="0" kern="1200"/>
            <a:t>Top-down support and leadership</a:t>
          </a:r>
          <a:endParaRPr lang="en-US" sz="1200" kern="1200"/>
        </a:p>
        <a:p>
          <a:pPr marL="114300" lvl="1" indent="-114300" algn="l" defTabSz="533400">
            <a:lnSpc>
              <a:spcPct val="90000"/>
            </a:lnSpc>
            <a:spcBef>
              <a:spcPct val="0"/>
            </a:spcBef>
            <a:spcAft>
              <a:spcPct val="20000"/>
            </a:spcAft>
            <a:buChar char="•"/>
          </a:pPr>
          <a:r>
            <a:rPr lang="en-US" sz="1200" b="0" i="0" kern="1200"/>
            <a:t>Clear goals and objectives</a:t>
          </a:r>
        </a:p>
        <a:p>
          <a:pPr marL="114300" lvl="1" indent="-114300" algn="l" defTabSz="533400">
            <a:lnSpc>
              <a:spcPct val="90000"/>
            </a:lnSpc>
            <a:spcBef>
              <a:spcPct val="0"/>
            </a:spcBef>
            <a:spcAft>
              <a:spcPct val="20000"/>
            </a:spcAft>
            <a:buChar char="•"/>
          </a:pPr>
          <a:r>
            <a:rPr lang="en-US" sz="1200" b="0" i="0" kern="1200"/>
            <a:t>Organizational culture and readiness</a:t>
          </a:r>
        </a:p>
        <a:p>
          <a:pPr marL="114300" lvl="1" indent="-114300" algn="l" defTabSz="533400">
            <a:lnSpc>
              <a:spcPct val="90000"/>
            </a:lnSpc>
            <a:spcBef>
              <a:spcPct val="0"/>
            </a:spcBef>
            <a:spcAft>
              <a:spcPct val="20000"/>
            </a:spcAft>
            <a:buChar char="•"/>
          </a:pPr>
          <a:r>
            <a:rPr lang="en-US" sz="1200" b="0" i="0" kern="1200" dirty="0"/>
            <a:t>Stakeholder engagement and participation</a:t>
          </a:r>
        </a:p>
        <a:p>
          <a:pPr marL="114300" lvl="1" indent="-114300" algn="l" defTabSz="533400">
            <a:lnSpc>
              <a:spcPct val="90000"/>
            </a:lnSpc>
            <a:spcBef>
              <a:spcPct val="0"/>
            </a:spcBef>
            <a:spcAft>
              <a:spcPct val="20000"/>
            </a:spcAft>
            <a:buChar char="•"/>
          </a:pPr>
          <a:r>
            <a:rPr lang="en-US" sz="1200" b="0" i="0" kern="1200"/>
            <a:t>Project management and planning</a:t>
          </a:r>
        </a:p>
      </dsp:txBody>
      <dsp:txXfrm>
        <a:off x="0" y="508459"/>
        <a:ext cx="2814637" cy="1159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C19B7-2209-43A2-AAC6-8191E8678CDC}">
      <dsp:nvSpPr>
        <dsp:cNvPr id="0" name=""/>
        <dsp:cNvSpPr/>
      </dsp:nvSpPr>
      <dsp:spPr>
        <a:xfrm>
          <a:off x="0" y="142174"/>
          <a:ext cx="312085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Technological Factors:</a:t>
          </a:r>
          <a:endParaRPr lang="en-US" sz="1800" kern="1200"/>
        </a:p>
      </dsp:txBody>
      <dsp:txXfrm>
        <a:off x="20561" y="162735"/>
        <a:ext cx="3079728" cy="380078"/>
      </dsp:txXfrm>
    </dsp:sp>
    <dsp:sp modelId="{EAEB1DB4-ABC3-43E0-B1E5-324A001995BA}">
      <dsp:nvSpPr>
        <dsp:cNvPr id="0" name=""/>
        <dsp:cNvSpPr/>
      </dsp:nvSpPr>
      <dsp:spPr>
        <a:xfrm>
          <a:off x="0" y="563374"/>
          <a:ext cx="3120850" cy="113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8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dirty="0"/>
            <a:t>System quality and functionality</a:t>
          </a:r>
          <a:endParaRPr lang="en-US" sz="1400" kern="1200" dirty="0"/>
        </a:p>
        <a:p>
          <a:pPr marL="114300" lvl="1" indent="-114300" algn="l" defTabSz="622300">
            <a:lnSpc>
              <a:spcPct val="90000"/>
            </a:lnSpc>
            <a:spcBef>
              <a:spcPct val="0"/>
            </a:spcBef>
            <a:spcAft>
              <a:spcPct val="20000"/>
            </a:spcAft>
            <a:buChar char="•"/>
          </a:pPr>
          <a:r>
            <a:rPr lang="en-US" sz="1400" b="0" i="0" kern="1200"/>
            <a:t>Information quality and accuracy</a:t>
          </a:r>
        </a:p>
        <a:p>
          <a:pPr marL="114300" lvl="1" indent="-114300" algn="l" defTabSz="622300">
            <a:lnSpc>
              <a:spcPct val="90000"/>
            </a:lnSpc>
            <a:spcBef>
              <a:spcPct val="0"/>
            </a:spcBef>
            <a:spcAft>
              <a:spcPct val="20000"/>
            </a:spcAft>
            <a:buChar char="•"/>
          </a:pPr>
          <a:r>
            <a:rPr lang="en-US" sz="1400" b="0" i="0" kern="1200"/>
            <a:t>Service quality and support</a:t>
          </a:r>
        </a:p>
        <a:p>
          <a:pPr marL="114300" lvl="1" indent="-114300" algn="l" defTabSz="622300">
            <a:lnSpc>
              <a:spcPct val="90000"/>
            </a:lnSpc>
            <a:spcBef>
              <a:spcPct val="0"/>
            </a:spcBef>
            <a:spcAft>
              <a:spcPct val="20000"/>
            </a:spcAft>
            <a:buChar char="•"/>
          </a:pPr>
          <a:r>
            <a:rPr lang="en-US" sz="1400" b="0" i="0" kern="1200"/>
            <a:t>Vendor support and maintenance</a:t>
          </a:r>
        </a:p>
        <a:p>
          <a:pPr marL="114300" lvl="1" indent="-114300" algn="l" defTabSz="622300">
            <a:lnSpc>
              <a:spcPct val="90000"/>
            </a:lnSpc>
            <a:spcBef>
              <a:spcPct val="0"/>
            </a:spcBef>
            <a:spcAft>
              <a:spcPct val="20000"/>
            </a:spcAft>
            <a:buChar char="•"/>
          </a:pPr>
          <a:r>
            <a:rPr lang="en-US" sz="1400" b="0" i="0" kern="1200"/>
            <a:t>Integration with existing systems</a:t>
          </a:r>
        </a:p>
      </dsp:txBody>
      <dsp:txXfrm>
        <a:off x="0" y="563374"/>
        <a:ext cx="3120850" cy="11364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10adbe545e7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10adbe545e7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8f2c7ff5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08f2c7ff5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0d52adc16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10d52adc16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10adbe545e7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10adbe545e7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69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81938" y="1506888"/>
            <a:ext cx="3731400" cy="17337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5000">
                <a:latin typeface="Fira Sans Extra Condensed SemiBold"/>
                <a:ea typeface="Fira Sans Extra Condensed SemiBold"/>
                <a:cs typeface="Fira Sans Extra Condensed SemiBold"/>
                <a:sym typeface="Fira Sans Extra Condensed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681938" y="3240613"/>
            <a:ext cx="3731400" cy="39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
        <p:cNvGrpSpPr/>
        <p:nvPr/>
      </p:nvGrpSpPr>
      <p:grpSpPr>
        <a:xfrm>
          <a:off x="0" y="0"/>
          <a:ext cx="0" cy="0"/>
          <a:chOff x="0" y="0"/>
          <a:chExt cx="0" cy="0"/>
        </a:xfrm>
      </p:grpSpPr>
      <p:sp>
        <p:nvSpPr>
          <p:cNvPr id="33" name="Google Shape;3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4" name="Google Shape;3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35" name="Google Shape;3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9803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5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332A-DC19-88D9-F044-A86CB815C741}"/>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B88E5-523D-B19B-4BFB-2A102CA3DF2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30CC24-D0F6-6EC0-8CF2-55F44E75C9B4}"/>
              </a:ext>
            </a:extLst>
          </p:cNvPr>
          <p:cNvSpPr>
            <a:spLocks noGrp="1"/>
          </p:cNvSpPr>
          <p:nvPr>
            <p:ph type="dt" sz="half" idx="10"/>
          </p:nvPr>
        </p:nvSpPr>
        <p:spPr/>
        <p:txBody>
          <a:bodyPr/>
          <a:lstStyle/>
          <a:p>
            <a:fld id="{F548384E-AC07-4F8A-9567-9954F65A59B6}" type="datetimeFigureOut">
              <a:rPr lang="en-US" smtClean="0"/>
              <a:t>7/31/2024</a:t>
            </a:fld>
            <a:endParaRPr lang="en-US"/>
          </a:p>
        </p:txBody>
      </p:sp>
      <p:sp>
        <p:nvSpPr>
          <p:cNvPr id="5" name="Footer Placeholder 4">
            <a:extLst>
              <a:ext uri="{FF2B5EF4-FFF2-40B4-BE49-F238E27FC236}">
                <a16:creationId xmlns:a16="http://schemas.microsoft.com/office/drawing/2014/main" id="{78DD1588-239B-53F3-484B-43A02645C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F154B-2BD1-87AA-4D8E-6F73A3596131}"/>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127776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C986-4154-EB0A-AC5A-FFBD7984D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845AA-AA70-4ECE-598C-3D195E99F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02D5E-D27E-B77F-43B7-4F4ADDC09F42}"/>
              </a:ext>
            </a:extLst>
          </p:cNvPr>
          <p:cNvSpPr>
            <a:spLocks noGrp="1"/>
          </p:cNvSpPr>
          <p:nvPr>
            <p:ph type="dt" sz="half" idx="10"/>
          </p:nvPr>
        </p:nvSpPr>
        <p:spPr/>
        <p:txBody>
          <a:bodyPr/>
          <a:lstStyle/>
          <a:p>
            <a:fld id="{F548384E-AC07-4F8A-9567-9954F65A59B6}" type="datetimeFigureOut">
              <a:rPr lang="en-US" smtClean="0"/>
              <a:t>7/31/2024</a:t>
            </a:fld>
            <a:endParaRPr lang="en-US"/>
          </a:p>
        </p:txBody>
      </p:sp>
      <p:sp>
        <p:nvSpPr>
          <p:cNvPr id="5" name="Footer Placeholder 4">
            <a:extLst>
              <a:ext uri="{FF2B5EF4-FFF2-40B4-BE49-F238E27FC236}">
                <a16:creationId xmlns:a16="http://schemas.microsoft.com/office/drawing/2014/main" id="{DA68F744-9441-A473-EC89-14CB6535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F01A0-299E-F875-3E5D-CE8A64CF8959}"/>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3957859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2BCC-F41D-00C7-E722-B6D75A0A8DB2}"/>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7508E6-845C-28B9-4EAA-97BF386D44A0}"/>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84894D-3523-64A1-14EB-0D44F7B4FFA1}"/>
              </a:ext>
            </a:extLst>
          </p:cNvPr>
          <p:cNvSpPr>
            <a:spLocks noGrp="1"/>
          </p:cNvSpPr>
          <p:nvPr>
            <p:ph type="dt" sz="half" idx="10"/>
          </p:nvPr>
        </p:nvSpPr>
        <p:spPr/>
        <p:txBody>
          <a:bodyPr/>
          <a:lstStyle/>
          <a:p>
            <a:fld id="{F548384E-AC07-4F8A-9567-9954F65A59B6}" type="datetimeFigureOut">
              <a:rPr lang="en-US" smtClean="0"/>
              <a:t>7/31/2024</a:t>
            </a:fld>
            <a:endParaRPr lang="en-US"/>
          </a:p>
        </p:txBody>
      </p:sp>
      <p:sp>
        <p:nvSpPr>
          <p:cNvPr id="5" name="Footer Placeholder 4">
            <a:extLst>
              <a:ext uri="{FF2B5EF4-FFF2-40B4-BE49-F238E27FC236}">
                <a16:creationId xmlns:a16="http://schemas.microsoft.com/office/drawing/2014/main" id="{BBC98700-BE65-637F-2586-30A71D13C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EA3BE-5AC9-0A57-C116-36BBBC1F5AE2}"/>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618673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568F-031A-0E8C-9313-DFF990FC4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4170E3-B52F-FB14-6787-0E18B5A63656}"/>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430D02-2457-C911-E079-C862086647A6}"/>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03DFCA-73D8-A232-6C26-BC69B3E69EED}"/>
              </a:ext>
            </a:extLst>
          </p:cNvPr>
          <p:cNvSpPr>
            <a:spLocks noGrp="1"/>
          </p:cNvSpPr>
          <p:nvPr>
            <p:ph type="dt" sz="half" idx="10"/>
          </p:nvPr>
        </p:nvSpPr>
        <p:spPr/>
        <p:txBody>
          <a:bodyPr/>
          <a:lstStyle/>
          <a:p>
            <a:fld id="{F548384E-AC07-4F8A-9567-9954F65A59B6}" type="datetimeFigureOut">
              <a:rPr lang="en-US" smtClean="0"/>
              <a:t>7/31/2024</a:t>
            </a:fld>
            <a:endParaRPr lang="en-US"/>
          </a:p>
        </p:txBody>
      </p:sp>
      <p:sp>
        <p:nvSpPr>
          <p:cNvPr id="6" name="Footer Placeholder 5">
            <a:extLst>
              <a:ext uri="{FF2B5EF4-FFF2-40B4-BE49-F238E27FC236}">
                <a16:creationId xmlns:a16="http://schemas.microsoft.com/office/drawing/2014/main" id="{26DEB1A5-A22D-9FBE-D9DF-1B9FC3D2B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1680D-68FA-7027-A616-08B7C2829766}"/>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3170707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5B03F-8994-2B7A-0C55-C93D86AAFBC6}"/>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A5CD9C-9599-C31B-2526-F96B95ACF27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7C8371-427C-5EA3-5751-25B431F73682}"/>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A5A8D8-29D4-4BFA-714C-CC82CFB316C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A44AD0-42A2-A8A8-97B6-6DEF0EAF08B7}"/>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18A67-B484-0D9B-D879-EFFCC57FC7E3}"/>
              </a:ext>
            </a:extLst>
          </p:cNvPr>
          <p:cNvSpPr>
            <a:spLocks noGrp="1"/>
          </p:cNvSpPr>
          <p:nvPr>
            <p:ph type="dt" sz="half" idx="10"/>
          </p:nvPr>
        </p:nvSpPr>
        <p:spPr/>
        <p:txBody>
          <a:bodyPr/>
          <a:lstStyle/>
          <a:p>
            <a:fld id="{F548384E-AC07-4F8A-9567-9954F65A59B6}" type="datetimeFigureOut">
              <a:rPr lang="en-US" smtClean="0"/>
              <a:t>7/31/2024</a:t>
            </a:fld>
            <a:endParaRPr lang="en-US"/>
          </a:p>
        </p:txBody>
      </p:sp>
      <p:sp>
        <p:nvSpPr>
          <p:cNvPr id="8" name="Footer Placeholder 7">
            <a:extLst>
              <a:ext uri="{FF2B5EF4-FFF2-40B4-BE49-F238E27FC236}">
                <a16:creationId xmlns:a16="http://schemas.microsoft.com/office/drawing/2014/main" id="{5F324CBB-A741-5B60-7F25-6B1F5097B4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893EEA-BF69-19B4-C929-487CF9C57F1D}"/>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2895114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31D9-A2F4-87B7-E92A-65F4CBE025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555782-39A4-A063-ACFE-790CFF23E011}"/>
              </a:ext>
            </a:extLst>
          </p:cNvPr>
          <p:cNvSpPr>
            <a:spLocks noGrp="1"/>
          </p:cNvSpPr>
          <p:nvPr>
            <p:ph type="dt" sz="half" idx="10"/>
          </p:nvPr>
        </p:nvSpPr>
        <p:spPr/>
        <p:txBody>
          <a:bodyPr/>
          <a:lstStyle/>
          <a:p>
            <a:fld id="{F548384E-AC07-4F8A-9567-9954F65A59B6}" type="datetimeFigureOut">
              <a:rPr lang="en-US" smtClean="0"/>
              <a:t>7/31/2024</a:t>
            </a:fld>
            <a:endParaRPr lang="en-US"/>
          </a:p>
        </p:txBody>
      </p:sp>
      <p:sp>
        <p:nvSpPr>
          <p:cNvPr id="4" name="Footer Placeholder 3">
            <a:extLst>
              <a:ext uri="{FF2B5EF4-FFF2-40B4-BE49-F238E27FC236}">
                <a16:creationId xmlns:a16="http://schemas.microsoft.com/office/drawing/2014/main" id="{E0268B38-507B-F395-8D97-59183402D5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84DC96-4E51-B7BF-422C-F5D5037C79D4}"/>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50884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1FB871-E371-3F52-AE40-000F88380CBE}"/>
              </a:ext>
            </a:extLst>
          </p:cNvPr>
          <p:cNvSpPr>
            <a:spLocks noGrp="1"/>
          </p:cNvSpPr>
          <p:nvPr>
            <p:ph type="dt" sz="half" idx="10"/>
          </p:nvPr>
        </p:nvSpPr>
        <p:spPr/>
        <p:txBody>
          <a:bodyPr/>
          <a:lstStyle/>
          <a:p>
            <a:fld id="{F548384E-AC07-4F8A-9567-9954F65A59B6}" type="datetimeFigureOut">
              <a:rPr lang="en-US" smtClean="0"/>
              <a:t>7/31/2024</a:t>
            </a:fld>
            <a:endParaRPr lang="en-US"/>
          </a:p>
        </p:txBody>
      </p:sp>
      <p:sp>
        <p:nvSpPr>
          <p:cNvPr id="3" name="Footer Placeholder 2">
            <a:extLst>
              <a:ext uri="{FF2B5EF4-FFF2-40B4-BE49-F238E27FC236}">
                <a16:creationId xmlns:a16="http://schemas.microsoft.com/office/drawing/2014/main" id="{0A6AA38C-3DB4-D60D-B132-25832E402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477126-11BB-33BD-AF3F-46F2AD116AAA}"/>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309325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4A9F-64DA-AD69-D619-029CCD88795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4A327-7496-BA15-FCDB-F7E5909D93E3}"/>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958979-AB98-61E7-C02B-C2157EBCEC7B}"/>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30787-1FE0-DFC5-2FF9-BE55DF0BE9EF}"/>
              </a:ext>
            </a:extLst>
          </p:cNvPr>
          <p:cNvSpPr>
            <a:spLocks noGrp="1"/>
          </p:cNvSpPr>
          <p:nvPr>
            <p:ph type="dt" sz="half" idx="10"/>
          </p:nvPr>
        </p:nvSpPr>
        <p:spPr/>
        <p:txBody>
          <a:bodyPr/>
          <a:lstStyle/>
          <a:p>
            <a:fld id="{F548384E-AC07-4F8A-9567-9954F65A59B6}" type="datetimeFigureOut">
              <a:rPr lang="en-US" smtClean="0"/>
              <a:t>7/31/2024</a:t>
            </a:fld>
            <a:endParaRPr lang="en-US"/>
          </a:p>
        </p:txBody>
      </p:sp>
      <p:sp>
        <p:nvSpPr>
          <p:cNvPr id="6" name="Footer Placeholder 5">
            <a:extLst>
              <a:ext uri="{FF2B5EF4-FFF2-40B4-BE49-F238E27FC236}">
                <a16:creationId xmlns:a16="http://schemas.microsoft.com/office/drawing/2014/main" id="{E6162565-B2F1-8576-561A-A6B606608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36EAB-7648-91D8-EACB-7A341807E2EE}"/>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3860581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EA0D-1250-41A7-E975-67B19440715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A39EFD-0EAF-3D50-3BA6-9BEC4EF2C9D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934E54-1911-E9D0-EB2F-F78303B46F6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E6215-5027-CCA3-E8FE-A615D13F1BE7}"/>
              </a:ext>
            </a:extLst>
          </p:cNvPr>
          <p:cNvSpPr>
            <a:spLocks noGrp="1"/>
          </p:cNvSpPr>
          <p:nvPr>
            <p:ph type="dt" sz="half" idx="10"/>
          </p:nvPr>
        </p:nvSpPr>
        <p:spPr/>
        <p:txBody>
          <a:bodyPr/>
          <a:lstStyle/>
          <a:p>
            <a:fld id="{F548384E-AC07-4F8A-9567-9954F65A59B6}" type="datetimeFigureOut">
              <a:rPr lang="en-US" smtClean="0"/>
              <a:t>7/31/2024</a:t>
            </a:fld>
            <a:endParaRPr lang="en-US"/>
          </a:p>
        </p:txBody>
      </p:sp>
      <p:sp>
        <p:nvSpPr>
          <p:cNvPr id="6" name="Footer Placeholder 5">
            <a:extLst>
              <a:ext uri="{FF2B5EF4-FFF2-40B4-BE49-F238E27FC236}">
                <a16:creationId xmlns:a16="http://schemas.microsoft.com/office/drawing/2014/main" id="{F5336447-EAB2-E896-1550-810AFB2A4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4773C-8A82-8455-9E2D-6FCAC57A7674}"/>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2120031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33690-CD02-27C1-FAA8-DD5443DD41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596A96-4B46-BAF4-EDC5-2602BDE0B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1441F-E8A2-578C-D9D6-C8B60E251E68}"/>
              </a:ext>
            </a:extLst>
          </p:cNvPr>
          <p:cNvSpPr>
            <a:spLocks noGrp="1"/>
          </p:cNvSpPr>
          <p:nvPr>
            <p:ph type="dt" sz="half" idx="10"/>
          </p:nvPr>
        </p:nvSpPr>
        <p:spPr/>
        <p:txBody>
          <a:bodyPr/>
          <a:lstStyle/>
          <a:p>
            <a:fld id="{F548384E-AC07-4F8A-9567-9954F65A59B6}" type="datetimeFigureOut">
              <a:rPr lang="en-US" smtClean="0"/>
              <a:t>7/31/2024</a:t>
            </a:fld>
            <a:endParaRPr lang="en-US"/>
          </a:p>
        </p:txBody>
      </p:sp>
      <p:sp>
        <p:nvSpPr>
          <p:cNvPr id="5" name="Footer Placeholder 4">
            <a:extLst>
              <a:ext uri="{FF2B5EF4-FFF2-40B4-BE49-F238E27FC236}">
                <a16:creationId xmlns:a16="http://schemas.microsoft.com/office/drawing/2014/main" id="{54AF1F78-06A4-5BA3-2B56-7FEA888D3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750CA-6119-C74C-F441-CAA62FB33E2B}"/>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672632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B925F-5291-D4AA-0738-C6E89ED1455C}"/>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EB4E5E-798A-B411-E568-B9B48BEC21E5}"/>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7041-01F3-054D-A668-AEA4B5CAE303}"/>
              </a:ext>
            </a:extLst>
          </p:cNvPr>
          <p:cNvSpPr>
            <a:spLocks noGrp="1"/>
          </p:cNvSpPr>
          <p:nvPr>
            <p:ph type="dt" sz="half" idx="10"/>
          </p:nvPr>
        </p:nvSpPr>
        <p:spPr/>
        <p:txBody>
          <a:bodyPr/>
          <a:lstStyle/>
          <a:p>
            <a:fld id="{F548384E-AC07-4F8A-9567-9954F65A59B6}" type="datetimeFigureOut">
              <a:rPr lang="en-US" smtClean="0"/>
              <a:t>7/31/2024</a:t>
            </a:fld>
            <a:endParaRPr lang="en-US"/>
          </a:p>
        </p:txBody>
      </p:sp>
      <p:sp>
        <p:nvSpPr>
          <p:cNvPr id="5" name="Footer Placeholder 4">
            <a:extLst>
              <a:ext uri="{FF2B5EF4-FFF2-40B4-BE49-F238E27FC236}">
                <a16:creationId xmlns:a16="http://schemas.microsoft.com/office/drawing/2014/main" id="{78D5A76D-0897-A69B-D179-A458BCE23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7739E-3B9F-42E1-AF00-DF1290B7D31C}"/>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295244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46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7783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77838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2549400" y="116925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 name="Google Shape;29;p9"/>
          <p:cNvSpPr txBox="1">
            <a:spLocks noGrp="1"/>
          </p:cNvSpPr>
          <p:nvPr>
            <p:ph type="subTitle" idx="1"/>
          </p:nvPr>
        </p:nvSpPr>
        <p:spPr>
          <a:xfrm>
            <a:off x="2549400" y="2739150"/>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
        <p:cNvGrpSpPr/>
        <p:nvPr/>
      </p:nvGrpSpPr>
      <p:grpSpPr>
        <a:xfrm>
          <a:off x="0" y="0"/>
          <a:ext cx="0" cy="0"/>
          <a:chOff x="0" y="0"/>
          <a:chExt cx="0" cy="0"/>
        </a:xfrm>
      </p:grpSpPr>
      <p:sp>
        <p:nvSpPr>
          <p:cNvPr id="31" name="Google Shape;3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2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theme" Target="../theme/theme2.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0" Type="http://schemas.openxmlformats.org/officeDocument/2006/relationships/slideLayout" Target="../slideLayouts/slideLayout23.xml" /><Relationship Id="rId4" Type="http://schemas.openxmlformats.org/officeDocument/2006/relationships/slideLayout" Target="../slideLayouts/slideLayout17.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pic>
        <p:nvPicPr>
          <p:cNvPr id="3" name="Picture 2">
            <a:extLst>
              <a:ext uri="{FF2B5EF4-FFF2-40B4-BE49-F238E27FC236}">
                <a16:creationId xmlns:a16="http://schemas.microsoft.com/office/drawing/2014/main" id="{C0930424-E470-DA8C-7B11-418A59F6F69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591698" y="4892308"/>
            <a:ext cx="490390" cy="22271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EFA0E-1C0B-D86F-39BF-B713E53C7B18}"/>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3E6481-C9EF-A8DC-888E-F5B7E130B47D}"/>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200DF-E3AE-D1C2-2B71-4CF857CFFFE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548384E-AC07-4F8A-9567-9954F65A59B6}" type="datetimeFigureOut">
              <a:rPr lang="en-US" smtClean="0"/>
              <a:t>7/31/2024</a:t>
            </a:fld>
            <a:endParaRPr lang="en-US"/>
          </a:p>
        </p:txBody>
      </p:sp>
      <p:sp>
        <p:nvSpPr>
          <p:cNvPr id="5" name="Footer Placeholder 4">
            <a:extLst>
              <a:ext uri="{FF2B5EF4-FFF2-40B4-BE49-F238E27FC236}">
                <a16:creationId xmlns:a16="http://schemas.microsoft.com/office/drawing/2014/main" id="{4B9C7F81-B41F-9EAC-5552-EFE0AAE0291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FBD39F-43B8-30CA-17AA-B5FAFF749F8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8A50EB8-0943-44CE-9AF9-3B7092502BC5}" type="slidenum">
              <a:rPr lang="en-US" smtClean="0"/>
              <a:t>‹#›</a:t>
            </a:fld>
            <a:endParaRPr lang="en-US"/>
          </a:p>
        </p:txBody>
      </p:sp>
    </p:spTree>
    <p:extLst>
      <p:ext uri="{BB962C8B-B14F-4D97-AF65-F5344CB8AC3E}">
        <p14:creationId xmlns:p14="http://schemas.microsoft.com/office/powerpoint/2010/main" val="236210676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3" Type="http://schemas.openxmlformats.org/officeDocument/2006/relationships/hyperlink" Target="https://www.diva-portal.org/smash/get/diva2:434641/fulltext01.pdf" TargetMode="External" /><Relationship Id="rId2" Type="http://schemas.openxmlformats.org/officeDocument/2006/relationships/hyperlink" Target="https://doi.org/10.25122/jml-2019-0064" TargetMode="External" /><Relationship Id="rId1" Type="http://schemas.openxmlformats.org/officeDocument/2006/relationships/slideLayout" Target="../slideLayouts/slideLayout5.xml" /><Relationship Id="rId6" Type="http://schemas.openxmlformats.org/officeDocument/2006/relationships/hyperlink" Target="https://doi.org/10.19082/2713" TargetMode="External" /><Relationship Id="rId5" Type="http://schemas.openxmlformats.org/officeDocument/2006/relationships/hyperlink" Target="https://doi.org/10.5455/aim.2015.23.102-104" TargetMode="External" /><Relationship Id="rId4" Type="http://schemas.openxmlformats.org/officeDocument/2006/relationships/hyperlink" Target="https://doi.org/10.5455/aim.2014.22.398-401" TargetMode="External" /></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16/j.compbiomed.2021.104785" TargetMode="External" /><Relationship Id="rId7" Type="http://schemas.openxmlformats.org/officeDocument/2006/relationships/hyperlink" Target="https://doi.org/10.1080/17538157.2017.1353999" TargetMode="External" /><Relationship Id="rId2" Type="http://schemas.openxmlformats.org/officeDocument/2006/relationships/hyperlink" Target="https://doi.org/10.19082/4625" TargetMode="External" /><Relationship Id="rId1" Type="http://schemas.openxmlformats.org/officeDocument/2006/relationships/slideLayout" Target="../slideLayouts/slideLayout5.xml" /><Relationship Id="rId6" Type="http://schemas.openxmlformats.org/officeDocument/2006/relationships/hyperlink" Target="https://doi.org/10.1016/j.jiph.2016.08.017" TargetMode="External" /><Relationship Id="rId5" Type="http://schemas.openxmlformats.org/officeDocument/2006/relationships/hyperlink" Target="https://doi.org/10.3390/ijerph20216971" TargetMode="External" /><Relationship Id="rId4" Type="http://schemas.openxmlformats.org/officeDocument/2006/relationships/hyperlink" Target="https://doi.org/10.5858/arpa.2016-0146-OA" TargetMode="External" /></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11/jep.13326" TargetMode="External" /><Relationship Id="rId2" Type="http://schemas.openxmlformats.org/officeDocument/2006/relationships/slideLayout" Target="../slideLayouts/slideLayout5.xml" /><Relationship Id="rId1" Type="http://schemas.openxmlformats.org/officeDocument/2006/relationships/themeOverride" Target="../theme/themeOverride1.xml" /><Relationship Id="rId6" Type="http://schemas.openxmlformats.org/officeDocument/2006/relationships/hyperlink" Target="https://doi.org/10.1016/j.ijmedinf.2016.09.007" TargetMode="External" /><Relationship Id="rId5" Type="http://schemas.openxmlformats.org/officeDocument/2006/relationships/hyperlink" Target="https://doi.org/10.1016/j.ijmedinf.2023.105066" TargetMode="External" /><Relationship Id="rId4" Type="http://schemas.openxmlformats.org/officeDocument/2006/relationships/hyperlink" Target="https://doi.org/10.1016/j.ijmedinf.2016.12.004" TargetMode="External" /></Relationships>
</file>

<file path=ppt/slides/_rels/slide1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5.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 /><Relationship Id="rId13" Type="http://schemas.openxmlformats.org/officeDocument/2006/relationships/diagramLayout" Target="../diagrams/layout4.xml" /><Relationship Id="rId3" Type="http://schemas.openxmlformats.org/officeDocument/2006/relationships/diagramLayout" Target="../diagrams/layout2.xml" /><Relationship Id="rId7" Type="http://schemas.openxmlformats.org/officeDocument/2006/relationships/diagramData" Target="../diagrams/data3.xml" /><Relationship Id="rId12" Type="http://schemas.openxmlformats.org/officeDocument/2006/relationships/diagramData" Target="../diagrams/data4.xml" /><Relationship Id="rId2" Type="http://schemas.openxmlformats.org/officeDocument/2006/relationships/diagramData" Target="../diagrams/data2.xml" /><Relationship Id="rId16" Type="http://schemas.microsoft.com/office/2007/relationships/diagramDrawing" Target="../diagrams/drawing4.xml" /><Relationship Id="rId1" Type="http://schemas.openxmlformats.org/officeDocument/2006/relationships/slideLayout" Target="../slideLayouts/slideLayout5.xml" /><Relationship Id="rId6" Type="http://schemas.microsoft.com/office/2007/relationships/diagramDrawing" Target="../diagrams/drawing2.xml" /><Relationship Id="rId11" Type="http://schemas.microsoft.com/office/2007/relationships/diagramDrawing" Target="../diagrams/drawing3.xml" /><Relationship Id="rId5" Type="http://schemas.openxmlformats.org/officeDocument/2006/relationships/diagramColors" Target="../diagrams/colors2.xml" /><Relationship Id="rId15" Type="http://schemas.openxmlformats.org/officeDocument/2006/relationships/diagramColors" Target="../diagrams/colors4.xml" /><Relationship Id="rId10" Type="http://schemas.openxmlformats.org/officeDocument/2006/relationships/diagramColors" Target="../diagrams/colors3.xml" /><Relationship Id="rId4" Type="http://schemas.openxmlformats.org/officeDocument/2006/relationships/diagramQuickStyle" Target="../diagrams/quickStyle2.xml" /><Relationship Id="rId9" Type="http://schemas.openxmlformats.org/officeDocument/2006/relationships/diagramQuickStyle" Target="../diagrams/quickStyle3.xml" /><Relationship Id="rId14" Type="http://schemas.openxmlformats.org/officeDocument/2006/relationships/diagramQuickStyle" Target="../diagrams/quickStyle4.xml" /></Relationships>
</file>

<file path=ppt/slides/_rels/slide9.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2" name="Rectangle 1">
            <a:extLst>
              <a:ext uri="{FF2B5EF4-FFF2-40B4-BE49-F238E27FC236}">
                <a16:creationId xmlns:a16="http://schemas.microsoft.com/office/drawing/2014/main" id="{A65C29C3-BD35-14B0-A39C-1AE59F5F8F89}"/>
              </a:ext>
            </a:extLst>
          </p:cNvPr>
          <p:cNvSpPr/>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oogle Shape;67;p15"/>
          <p:cNvSpPr/>
          <p:nvPr/>
        </p:nvSpPr>
        <p:spPr>
          <a:xfrm>
            <a:off x="688533" y="2977041"/>
            <a:ext cx="3043930" cy="1554382"/>
          </a:xfrm>
          <a:custGeom>
            <a:avLst/>
            <a:gdLst/>
            <a:ahLst/>
            <a:cxnLst/>
            <a:rect l="l" t="t" r="r" b="b"/>
            <a:pathLst>
              <a:path w="251981" h="128674" extrusionOk="0">
                <a:moveTo>
                  <a:pt x="242407" y="0"/>
                </a:moveTo>
                <a:cubicBezTo>
                  <a:pt x="241206" y="7272"/>
                  <a:pt x="233167" y="11509"/>
                  <a:pt x="225829" y="11942"/>
                </a:cubicBezTo>
                <a:cubicBezTo>
                  <a:pt x="225254" y="11974"/>
                  <a:pt x="224679" y="11988"/>
                  <a:pt x="224104" y="11988"/>
                </a:cubicBezTo>
                <a:cubicBezTo>
                  <a:pt x="217350" y="11988"/>
                  <a:pt x="210643" y="9974"/>
                  <a:pt x="203880" y="9574"/>
                </a:cubicBezTo>
                <a:cubicBezTo>
                  <a:pt x="203168" y="9526"/>
                  <a:pt x="202448" y="9501"/>
                  <a:pt x="201723" y="9501"/>
                </a:cubicBezTo>
                <a:cubicBezTo>
                  <a:pt x="194941" y="9501"/>
                  <a:pt x="187811" y="11690"/>
                  <a:pt x="184466" y="17446"/>
                </a:cubicBezTo>
                <a:cubicBezTo>
                  <a:pt x="182364" y="21082"/>
                  <a:pt x="182164" y="25419"/>
                  <a:pt x="181464" y="29555"/>
                </a:cubicBezTo>
                <a:cubicBezTo>
                  <a:pt x="180763" y="33658"/>
                  <a:pt x="179162" y="38094"/>
                  <a:pt x="175493" y="40096"/>
                </a:cubicBezTo>
                <a:cubicBezTo>
                  <a:pt x="174076" y="40879"/>
                  <a:pt x="172574" y="41198"/>
                  <a:pt x="171029" y="41198"/>
                </a:cubicBezTo>
                <a:cubicBezTo>
                  <a:pt x="167042" y="41198"/>
                  <a:pt x="162770" y="39073"/>
                  <a:pt x="158948" y="37294"/>
                </a:cubicBezTo>
                <a:cubicBezTo>
                  <a:pt x="155278" y="35616"/>
                  <a:pt x="151036" y="34345"/>
                  <a:pt x="147047" y="34345"/>
                </a:cubicBezTo>
                <a:cubicBezTo>
                  <a:pt x="143821" y="34345"/>
                  <a:pt x="140760" y="35176"/>
                  <a:pt x="138300" y="37294"/>
                </a:cubicBezTo>
                <a:cubicBezTo>
                  <a:pt x="133763" y="41263"/>
                  <a:pt x="132462" y="48669"/>
                  <a:pt x="126825" y="50837"/>
                </a:cubicBezTo>
                <a:cubicBezTo>
                  <a:pt x="125845" y="51215"/>
                  <a:pt x="124865" y="51387"/>
                  <a:pt x="123893" y="51387"/>
                </a:cubicBezTo>
                <a:cubicBezTo>
                  <a:pt x="119039" y="51387"/>
                  <a:pt x="114393" y="47111"/>
                  <a:pt x="111113" y="42998"/>
                </a:cubicBezTo>
                <a:cubicBezTo>
                  <a:pt x="106610" y="37394"/>
                  <a:pt x="102407" y="31490"/>
                  <a:pt x="98571" y="25419"/>
                </a:cubicBezTo>
                <a:cubicBezTo>
                  <a:pt x="95569" y="20649"/>
                  <a:pt x="92400" y="15411"/>
                  <a:pt x="87096" y="13443"/>
                </a:cubicBezTo>
                <a:cubicBezTo>
                  <a:pt x="85685" y="12919"/>
                  <a:pt x="84246" y="12678"/>
                  <a:pt x="82810" y="12678"/>
                </a:cubicBezTo>
                <a:cubicBezTo>
                  <a:pt x="76575" y="12678"/>
                  <a:pt x="70400" y="17213"/>
                  <a:pt x="66849" y="22717"/>
                </a:cubicBezTo>
                <a:cubicBezTo>
                  <a:pt x="62445" y="29455"/>
                  <a:pt x="60577" y="37494"/>
                  <a:pt x="56741" y="44566"/>
                </a:cubicBezTo>
                <a:cubicBezTo>
                  <a:pt x="53174" y="51111"/>
                  <a:pt x="46751" y="57079"/>
                  <a:pt x="39485" y="57079"/>
                </a:cubicBezTo>
                <a:cubicBezTo>
                  <a:pt x="38937" y="57079"/>
                  <a:pt x="38384" y="57045"/>
                  <a:pt x="37828" y="56975"/>
                </a:cubicBezTo>
                <a:cubicBezTo>
                  <a:pt x="31957" y="56274"/>
                  <a:pt x="27254" y="51771"/>
                  <a:pt x="21583" y="50303"/>
                </a:cubicBezTo>
                <a:cubicBezTo>
                  <a:pt x="20413" y="50005"/>
                  <a:pt x="19221" y="49863"/>
                  <a:pt x="18030" y="49863"/>
                </a:cubicBezTo>
                <a:cubicBezTo>
                  <a:pt x="10430" y="49863"/>
                  <a:pt x="2895" y="55632"/>
                  <a:pt x="1569" y="63246"/>
                </a:cubicBezTo>
                <a:cubicBezTo>
                  <a:pt x="1" y="72252"/>
                  <a:pt x="1" y="87396"/>
                  <a:pt x="4037" y="95602"/>
                </a:cubicBezTo>
                <a:cubicBezTo>
                  <a:pt x="8073" y="103775"/>
                  <a:pt x="16012" y="109946"/>
                  <a:pt x="24919" y="111780"/>
                </a:cubicBezTo>
                <a:cubicBezTo>
                  <a:pt x="27172" y="112239"/>
                  <a:pt x="29444" y="112436"/>
                  <a:pt x="31722" y="112436"/>
                </a:cubicBezTo>
                <a:cubicBezTo>
                  <a:pt x="38886" y="112436"/>
                  <a:pt x="46120" y="110492"/>
                  <a:pt x="53105" y="108645"/>
                </a:cubicBezTo>
                <a:cubicBezTo>
                  <a:pt x="58392" y="107230"/>
                  <a:pt x="63711" y="106622"/>
                  <a:pt x="69056" y="106622"/>
                </a:cubicBezTo>
                <a:cubicBezTo>
                  <a:pt x="98107" y="106622"/>
                  <a:pt x="127910" y="124587"/>
                  <a:pt x="157380" y="128559"/>
                </a:cubicBezTo>
                <a:cubicBezTo>
                  <a:pt x="157942" y="128636"/>
                  <a:pt x="158504" y="128673"/>
                  <a:pt x="159066" y="128673"/>
                </a:cubicBezTo>
                <a:cubicBezTo>
                  <a:pt x="173786" y="128673"/>
                  <a:pt x="188311" y="103207"/>
                  <a:pt x="203173" y="103207"/>
                </a:cubicBezTo>
                <a:cubicBezTo>
                  <a:pt x="203219" y="103207"/>
                  <a:pt x="203266" y="103207"/>
                  <a:pt x="203313" y="103208"/>
                </a:cubicBezTo>
                <a:cubicBezTo>
                  <a:pt x="203649" y="103213"/>
                  <a:pt x="203986" y="103215"/>
                  <a:pt x="204323" y="103215"/>
                </a:cubicBezTo>
                <a:cubicBezTo>
                  <a:pt x="219484" y="103215"/>
                  <a:pt x="235724" y="98058"/>
                  <a:pt x="244175" y="85495"/>
                </a:cubicBezTo>
                <a:cubicBezTo>
                  <a:pt x="251180" y="75088"/>
                  <a:pt x="251580" y="61678"/>
                  <a:pt x="251747" y="49102"/>
                </a:cubicBezTo>
                <a:cubicBezTo>
                  <a:pt x="251981" y="32190"/>
                  <a:pt x="250646" y="14778"/>
                  <a:pt x="242407" y="0"/>
                </a:cubicBezTo>
                <a:close/>
              </a:path>
            </a:pathLst>
          </a:custGeom>
          <a:solidFill>
            <a:srgbClr val="FFFFFF">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294290" y="798787"/>
            <a:ext cx="8355724" cy="1262422"/>
          </a:xfrm>
          <a:prstGeom prst="rect">
            <a:avLst/>
          </a:prstGeom>
        </p:spPr>
        <p:txBody>
          <a:bodyPr spcFirstLastPara="1" wrap="square" lIns="91425" tIns="91425" rIns="91425" bIns="91425" anchor="b" anchorCtr="0">
            <a:noAutofit/>
          </a:bodyPr>
          <a:lstStyle/>
          <a:p>
            <a:r>
              <a:rPr lang="en-IN" sz="1800" b="1" i="1" dirty="0">
                <a:solidFill>
                  <a:schemeClr val="bg1"/>
                </a:solidFill>
                <a:latin typeface="Calibri"/>
                <a:ea typeface="Calibri" panose="020F0502020204030204" pitchFamily="34" charset="0"/>
                <a:cs typeface="Calibri"/>
              </a:rPr>
              <a:t>A </a:t>
            </a:r>
            <a:r>
              <a:rPr lang="en-IN" sz="1800" b="1" i="1" dirty="0">
                <a:solidFill>
                  <a:schemeClr val="bg1"/>
                </a:solidFill>
                <a:effectLst/>
                <a:latin typeface="Calibri"/>
                <a:ea typeface="Calibri" panose="020F0502020204030204" pitchFamily="34" charset="0"/>
                <a:cs typeface="Calibri"/>
              </a:rPr>
              <a:t>scoping review on: </a:t>
            </a:r>
            <a:r>
              <a:rPr lang="en-US" sz="2000" b="1" dirty="0">
                <a:solidFill>
                  <a:schemeClr val="bg1"/>
                </a:solidFill>
                <a:ea typeface="Calibri" panose="020F0502020204030204" pitchFamily="34" charset="0"/>
                <a:cs typeface="Calibri"/>
              </a:rPr>
              <a:t>T</a:t>
            </a:r>
            <a:r>
              <a:rPr lang="en-US" sz="2000" b="1" dirty="0">
                <a:solidFill>
                  <a:schemeClr val="bg1"/>
                </a:solidFill>
              </a:rPr>
              <a:t>o assess the factors contributing to successful implementation of a Hospital Information System</a:t>
            </a:r>
            <a:endParaRPr lang="en-US" sz="2000" dirty="0">
              <a:solidFill>
                <a:schemeClr val="bg1"/>
              </a:solidFill>
            </a:endParaRPr>
          </a:p>
        </p:txBody>
      </p:sp>
      <p:sp>
        <p:nvSpPr>
          <p:cNvPr id="69" name="Google Shape;69;p15"/>
          <p:cNvSpPr txBox="1">
            <a:spLocks noGrp="1"/>
          </p:cNvSpPr>
          <p:nvPr>
            <p:ph type="subTitle" idx="1"/>
          </p:nvPr>
        </p:nvSpPr>
        <p:spPr>
          <a:xfrm>
            <a:off x="6433792" y="3457214"/>
            <a:ext cx="2586246" cy="15543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b="1" dirty="0">
                <a:solidFill>
                  <a:schemeClr val="bg1"/>
                </a:solidFill>
                <a:latin typeface="Calibri" panose="020F0502020204030204" pitchFamily="34" charset="0"/>
                <a:cs typeface="Calibri" panose="020F0502020204030204" pitchFamily="34" charset="0"/>
              </a:rPr>
              <a:t>Pallavi Govil</a:t>
            </a:r>
          </a:p>
          <a:p>
            <a:pPr marL="0" lvl="0" indent="0" algn="l" rtl="0">
              <a:spcBef>
                <a:spcPts val="0"/>
              </a:spcBef>
              <a:spcAft>
                <a:spcPts val="0"/>
              </a:spcAft>
              <a:buNone/>
            </a:pPr>
            <a:r>
              <a:rPr lang="en-IN" b="1" dirty="0">
                <a:solidFill>
                  <a:schemeClr val="bg1"/>
                </a:solidFill>
                <a:latin typeface="Calibri" panose="020F0502020204030204" pitchFamily="34" charset="0"/>
                <a:cs typeface="Calibri" panose="020F0502020204030204" pitchFamily="34" charset="0"/>
              </a:rPr>
              <a:t>Batch – 2022-24</a:t>
            </a:r>
          </a:p>
          <a:p>
            <a:pPr marL="0" lvl="0" indent="0" algn="l" rtl="0">
              <a:spcBef>
                <a:spcPts val="0"/>
              </a:spcBef>
              <a:spcAft>
                <a:spcPts val="0"/>
              </a:spcAft>
              <a:buNone/>
            </a:pPr>
            <a:r>
              <a:rPr lang="en-IN" b="1" dirty="0">
                <a:solidFill>
                  <a:schemeClr val="bg1"/>
                </a:solidFill>
                <a:latin typeface="Calibri" panose="020F0502020204030204" pitchFamily="34" charset="0"/>
                <a:cs typeface="Calibri" panose="020F0502020204030204" pitchFamily="34" charset="0"/>
              </a:rPr>
              <a:t>Mentor:</a:t>
            </a:r>
          </a:p>
          <a:p>
            <a:pPr marL="0" lvl="0" indent="0" algn="l" rtl="0">
              <a:spcBef>
                <a:spcPts val="0"/>
              </a:spcBef>
              <a:spcAft>
                <a:spcPts val="0"/>
              </a:spcAft>
              <a:buNone/>
            </a:pPr>
            <a:r>
              <a:rPr lang="en-IN" b="1" dirty="0" err="1">
                <a:solidFill>
                  <a:schemeClr val="bg1"/>
                </a:solidFill>
                <a:latin typeface="Calibri" panose="020F0502020204030204" pitchFamily="34" charset="0"/>
                <a:cs typeface="Calibri" panose="020F0502020204030204" pitchFamily="34" charset="0"/>
              </a:rPr>
              <a:t>Dr.</a:t>
            </a:r>
            <a:r>
              <a:rPr lang="en-IN" b="1" dirty="0">
                <a:solidFill>
                  <a:schemeClr val="bg1"/>
                </a:solidFill>
                <a:latin typeface="Calibri" panose="020F0502020204030204" pitchFamily="34" charset="0"/>
                <a:cs typeface="Calibri" panose="020F0502020204030204" pitchFamily="34" charset="0"/>
              </a:rPr>
              <a:t> </a:t>
            </a:r>
            <a:r>
              <a:rPr lang="en-IN" b="1" dirty="0" err="1">
                <a:solidFill>
                  <a:schemeClr val="bg1"/>
                </a:solidFill>
                <a:latin typeface="Calibri" panose="020F0502020204030204" pitchFamily="34" charset="0"/>
                <a:cs typeface="Calibri" panose="020F0502020204030204" pitchFamily="34" charset="0"/>
              </a:rPr>
              <a:t>Anandhi</a:t>
            </a:r>
            <a:r>
              <a:rPr lang="en-IN" b="1" dirty="0">
                <a:solidFill>
                  <a:schemeClr val="bg1"/>
                </a:solidFill>
                <a:latin typeface="Calibri" panose="020F0502020204030204" pitchFamily="34" charset="0"/>
                <a:cs typeface="Calibri" panose="020F0502020204030204" pitchFamily="34" charset="0"/>
              </a:rPr>
              <a:t> Ramachandran</a:t>
            </a:r>
          </a:p>
          <a:p>
            <a:pPr marL="0" lvl="0" indent="0" algn="l" rtl="0">
              <a:spcBef>
                <a:spcPts val="0"/>
              </a:spcBef>
              <a:spcAft>
                <a:spcPts val="0"/>
              </a:spcAft>
              <a:buNone/>
            </a:pPr>
            <a:r>
              <a:rPr lang="en-IN" b="1" dirty="0">
                <a:latin typeface="Calibri" panose="020F0502020204030204" pitchFamily="34" charset="0"/>
                <a:cs typeface="Calibri" panose="020F0502020204030204" pitchFamily="34" charset="0"/>
              </a:rPr>
              <a:t>                                                                           </a:t>
            </a:r>
            <a:endParaRPr b="1" dirty="0">
              <a:latin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BC1435BD-BF0E-3C24-8E50-E2C497525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338" y="4642961"/>
            <a:ext cx="811700" cy="3686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002"/>
            <a:ext cx="2819596" cy="572700"/>
          </a:xfrm>
        </p:spPr>
        <p:txBody>
          <a:bodyPr/>
          <a:lstStyle/>
          <a:p>
            <a:pPr algn="ctr"/>
            <a:r>
              <a:rPr lang="en-US" sz="3000">
                <a:latin typeface="Calibri" panose="020F0502020204030204" pitchFamily="34" charset="0"/>
                <a:cs typeface="Calibri" panose="020F0502020204030204" pitchFamily="34" charset="0"/>
              </a:rPr>
              <a:t>Conclusion</a:t>
            </a:r>
          </a:p>
        </p:txBody>
      </p:sp>
      <p:sp>
        <p:nvSpPr>
          <p:cNvPr id="3" name="Rounded Rectangle 2"/>
          <p:cNvSpPr/>
          <p:nvPr/>
        </p:nvSpPr>
        <p:spPr>
          <a:xfrm>
            <a:off x="746521" y="1262800"/>
            <a:ext cx="5114393" cy="3636225"/>
          </a:xfrm>
          <a:prstGeom prst="roundRect">
            <a:avLst>
              <a:gd name="adj" fmla="val 1855"/>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err="1">
              <a:solidFill>
                <a:schemeClr val="bg1"/>
              </a:solidFill>
            </a:endParaRPr>
          </a:p>
        </p:txBody>
      </p:sp>
      <p:grpSp>
        <p:nvGrpSpPr>
          <p:cNvPr id="4" name="Group 3"/>
          <p:cNvGrpSpPr/>
          <p:nvPr/>
        </p:nvGrpSpPr>
        <p:grpSpPr>
          <a:xfrm>
            <a:off x="7271621" y="1476756"/>
            <a:ext cx="1165140" cy="3430191"/>
            <a:chOff x="-2268538" y="431800"/>
            <a:chExt cx="2268538" cy="6678613"/>
          </a:xfrm>
          <a:solidFill>
            <a:schemeClr val="accent2"/>
          </a:solidFill>
        </p:grpSpPr>
        <p:sp>
          <p:nvSpPr>
            <p:cNvPr id="5" name="Freeform 11"/>
            <p:cNvSpPr>
              <a:spLocks/>
            </p:cNvSpPr>
            <p:nvPr/>
          </p:nvSpPr>
          <p:spPr bwMode="auto">
            <a:xfrm>
              <a:off x="-2268538" y="431800"/>
              <a:ext cx="2268538" cy="6678613"/>
            </a:xfrm>
            <a:custGeom>
              <a:avLst/>
              <a:gdLst>
                <a:gd name="T0" fmla="*/ 136 w 602"/>
                <a:gd name="T1" fmla="*/ 151 h 1778"/>
                <a:gd name="T2" fmla="*/ 162 w 602"/>
                <a:gd name="T3" fmla="*/ 189 h 1778"/>
                <a:gd name="T4" fmla="*/ 167 w 602"/>
                <a:gd name="T5" fmla="*/ 230 h 1778"/>
                <a:gd name="T6" fmla="*/ 143 w 602"/>
                <a:gd name="T7" fmla="*/ 275 h 1778"/>
                <a:gd name="T8" fmla="*/ 51 w 602"/>
                <a:gd name="T9" fmla="*/ 320 h 1778"/>
                <a:gd name="T10" fmla="*/ 5 w 602"/>
                <a:gd name="T11" fmla="*/ 357 h 1778"/>
                <a:gd name="T12" fmla="*/ 6 w 602"/>
                <a:gd name="T13" fmla="*/ 416 h 1778"/>
                <a:gd name="T14" fmla="*/ 12 w 602"/>
                <a:gd name="T15" fmla="*/ 452 h 1778"/>
                <a:gd name="T16" fmla="*/ 20 w 602"/>
                <a:gd name="T17" fmla="*/ 492 h 1778"/>
                <a:gd name="T18" fmla="*/ 25 w 602"/>
                <a:gd name="T19" fmla="*/ 586 h 1778"/>
                <a:gd name="T20" fmla="*/ 47 w 602"/>
                <a:gd name="T21" fmla="*/ 647 h 1778"/>
                <a:gd name="T22" fmla="*/ 82 w 602"/>
                <a:gd name="T23" fmla="*/ 696 h 1778"/>
                <a:gd name="T24" fmla="*/ 98 w 602"/>
                <a:gd name="T25" fmla="*/ 755 h 1778"/>
                <a:gd name="T26" fmla="*/ 89 w 602"/>
                <a:gd name="T27" fmla="*/ 816 h 1778"/>
                <a:gd name="T28" fmla="*/ 82 w 602"/>
                <a:gd name="T29" fmla="*/ 958 h 1778"/>
                <a:gd name="T30" fmla="*/ 95 w 602"/>
                <a:gd name="T31" fmla="*/ 1018 h 1778"/>
                <a:gd name="T32" fmla="*/ 113 w 602"/>
                <a:gd name="T33" fmla="*/ 1126 h 1778"/>
                <a:gd name="T34" fmla="*/ 113 w 602"/>
                <a:gd name="T35" fmla="*/ 1325 h 1778"/>
                <a:gd name="T36" fmla="*/ 108 w 602"/>
                <a:gd name="T37" fmla="*/ 1439 h 1778"/>
                <a:gd name="T38" fmla="*/ 103 w 602"/>
                <a:gd name="T39" fmla="*/ 1536 h 1778"/>
                <a:gd name="T40" fmla="*/ 129 w 602"/>
                <a:gd name="T41" fmla="*/ 1636 h 1778"/>
                <a:gd name="T42" fmla="*/ 119 w 602"/>
                <a:gd name="T43" fmla="*/ 1705 h 1778"/>
                <a:gd name="T44" fmla="*/ 166 w 602"/>
                <a:gd name="T45" fmla="*/ 1775 h 1778"/>
                <a:gd name="T46" fmla="*/ 222 w 602"/>
                <a:gd name="T47" fmla="*/ 1707 h 1778"/>
                <a:gd name="T48" fmla="*/ 232 w 602"/>
                <a:gd name="T49" fmla="*/ 1646 h 1778"/>
                <a:gd name="T50" fmla="*/ 240 w 602"/>
                <a:gd name="T51" fmla="*/ 1528 h 1778"/>
                <a:gd name="T52" fmla="*/ 236 w 602"/>
                <a:gd name="T53" fmla="*/ 1347 h 1778"/>
                <a:gd name="T54" fmla="*/ 259 w 602"/>
                <a:gd name="T55" fmla="*/ 1201 h 1778"/>
                <a:gd name="T56" fmla="*/ 285 w 602"/>
                <a:gd name="T57" fmla="*/ 1060 h 1778"/>
                <a:gd name="T58" fmla="*/ 310 w 602"/>
                <a:gd name="T59" fmla="*/ 1024 h 1778"/>
                <a:gd name="T60" fmla="*/ 339 w 602"/>
                <a:gd name="T61" fmla="*/ 1254 h 1778"/>
                <a:gd name="T62" fmla="*/ 362 w 602"/>
                <a:gd name="T63" fmla="*/ 1398 h 1778"/>
                <a:gd name="T64" fmla="*/ 365 w 602"/>
                <a:gd name="T65" fmla="*/ 1557 h 1778"/>
                <a:gd name="T66" fmla="*/ 382 w 602"/>
                <a:gd name="T67" fmla="*/ 1627 h 1778"/>
                <a:gd name="T68" fmla="*/ 384 w 602"/>
                <a:gd name="T69" fmla="*/ 1670 h 1778"/>
                <a:gd name="T70" fmla="*/ 438 w 602"/>
                <a:gd name="T71" fmla="*/ 1687 h 1778"/>
                <a:gd name="T72" fmla="*/ 487 w 602"/>
                <a:gd name="T73" fmla="*/ 1722 h 1778"/>
                <a:gd name="T74" fmla="*/ 602 w 602"/>
                <a:gd name="T75" fmla="*/ 1735 h 1778"/>
                <a:gd name="T76" fmla="*/ 584 w 602"/>
                <a:gd name="T77" fmla="*/ 1697 h 1778"/>
                <a:gd name="T78" fmla="*/ 515 w 602"/>
                <a:gd name="T79" fmla="*/ 1632 h 1778"/>
                <a:gd name="T80" fmla="*/ 505 w 602"/>
                <a:gd name="T81" fmla="*/ 1542 h 1778"/>
                <a:gd name="T82" fmla="*/ 498 w 602"/>
                <a:gd name="T83" fmla="*/ 1423 h 1778"/>
                <a:gd name="T84" fmla="*/ 493 w 602"/>
                <a:gd name="T85" fmla="*/ 1176 h 1778"/>
                <a:gd name="T86" fmla="*/ 486 w 602"/>
                <a:gd name="T87" fmla="*/ 980 h 1778"/>
                <a:gd name="T88" fmla="*/ 505 w 602"/>
                <a:gd name="T89" fmla="*/ 951 h 1778"/>
                <a:gd name="T90" fmla="*/ 475 w 602"/>
                <a:gd name="T91" fmla="*/ 775 h 1778"/>
                <a:gd name="T92" fmla="*/ 452 w 602"/>
                <a:gd name="T93" fmla="*/ 647 h 1778"/>
                <a:gd name="T94" fmla="*/ 509 w 602"/>
                <a:gd name="T95" fmla="*/ 634 h 1778"/>
                <a:gd name="T96" fmla="*/ 575 w 602"/>
                <a:gd name="T97" fmla="*/ 591 h 1778"/>
                <a:gd name="T98" fmla="*/ 569 w 602"/>
                <a:gd name="T99" fmla="*/ 513 h 1778"/>
                <a:gd name="T100" fmla="*/ 535 w 602"/>
                <a:gd name="T101" fmla="*/ 474 h 1778"/>
                <a:gd name="T102" fmla="*/ 511 w 602"/>
                <a:gd name="T103" fmla="*/ 439 h 1778"/>
                <a:gd name="T104" fmla="*/ 493 w 602"/>
                <a:gd name="T105" fmla="*/ 405 h 1778"/>
                <a:gd name="T106" fmla="*/ 465 w 602"/>
                <a:gd name="T107" fmla="*/ 337 h 1778"/>
                <a:gd name="T108" fmla="*/ 415 w 602"/>
                <a:gd name="T109" fmla="*/ 302 h 1778"/>
                <a:gd name="T110" fmla="*/ 314 w 602"/>
                <a:gd name="T111" fmla="*/ 270 h 1778"/>
                <a:gd name="T112" fmla="*/ 302 w 602"/>
                <a:gd name="T113" fmla="*/ 234 h 1778"/>
                <a:gd name="T114" fmla="*/ 313 w 602"/>
                <a:gd name="T115" fmla="*/ 184 h 1778"/>
                <a:gd name="T116" fmla="*/ 335 w 602"/>
                <a:gd name="T117" fmla="*/ 140 h 1778"/>
                <a:gd name="T118" fmla="*/ 331 w 602"/>
                <a:gd name="T119" fmla="*/ 106 h 1778"/>
                <a:gd name="T120" fmla="*/ 281 w 602"/>
                <a:gd name="T121" fmla="*/ 15 h 1778"/>
                <a:gd name="T122" fmla="*/ 184 w 602"/>
                <a:gd name="T123" fmla="*/ 16 h 1778"/>
                <a:gd name="T124" fmla="*/ 135 w 602"/>
                <a:gd name="T125" fmla="*/ 116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 h="1778">
                  <a:moveTo>
                    <a:pt x="135" y="116"/>
                  </a:moveTo>
                  <a:cubicBezTo>
                    <a:pt x="135" y="116"/>
                    <a:pt x="131" y="120"/>
                    <a:pt x="131" y="128"/>
                  </a:cubicBezTo>
                  <a:cubicBezTo>
                    <a:pt x="131" y="135"/>
                    <a:pt x="133" y="138"/>
                    <a:pt x="136" y="151"/>
                  </a:cubicBezTo>
                  <a:cubicBezTo>
                    <a:pt x="140" y="165"/>
                    <a:pt x="141" y="167"/>
                    <a:pt x="145" y="172"/>
                  </a:cubicBezTo>
                  <a:cubicBezTo>
                    <a:pt x="149" y="177"/>
                    <a:pt x="153" y="180"/>
                    <a:pt x="153" y="180"/>
                  </a:cubicBezTo>
                  <a:cubicBezTo>
                    <a:pt x="153" y="180"/>
                    <a:pt x="156" y="179"/>
                    <a:pt x="162" y="189"/>
                  </a:cubicBezTo>
                  <a:cubicBezTo>
                    <a:pt x="167" y="199"/>
                    <a:pt x="167" y="201"/>
                    <a:pt x="169" y="209"/>
                  </a:cubicBezTo>
                  <a:cubicBezTo>
                    <a:pt x="170" y="217"/>
                    <a:pt x="172" y="222"/>
                    <a:pt x="172" y="222"/>
                  </a:cubicBezTo>
                  <a:cubicBezTo>
                    <a:pt x="172" y="222"/>
                    <a:pt x="166" y="219"/>
                    <a:pt x="167" y="230"/>
                  </a:cubicBezTo>
                  <a:cubicBezTo>
                    <a:pt x="169" y="241"/>
                    <a:pt x="169" y="244"/>
                    <a:pt x="169" y="244"/>
                  </a:cubicBezTo>
                  <a:cubicBezTo>
                    <a:pt x="169" y="244"/>
                    <a:pt x="162" y="248"/>
                    <a:pt x="160" y="255"/>
                  </a:cubicBezTo>
                  <a:cubicBezTo>
                    <a:pt x="157" y="262"/>
                    <a:pt x="147" y="268"/>
                    <a:pt x="143" y="275"/>
                  </a:cubicBezTo>
                  <a:cubicBezTo>
                    <a:pt x="140" y="282"/>
                    <a:pt x="136" y="284"/>
                    <a:pt x="136" y="284"/>
                  </a:cubicBezTo>
                  <a:cubicBezTo>
                    <a:pt x="136" y="284"/>
                    <a:pt x="107" y="290"/>
                    <a:pt x="98" y="295"/>
                  </a:cubicBezTo>
                  <a:cubicBezTo>
                    <a:pt x="88" y="300"/>
                    <a:pt x="60" y="313"/>
                    <a:pt x="51" y="320"/>
                  </a:cubicBezTo>
                  <a:cubicBezTo>
                    <a:pt x="42" y="327"/>
                    <a:pt x="36" y="332"/>
                    <a:pt x="34" y="332"/>
                  </a:cubicBezTo>
                  <a:cubicBezTo>
                    <a:pt x="32" y="333"/>
                    <a:pt x="23" y="333"/>
                    <a:pt x="16" y="341"/>
                  </a:cubicBezTo>
                  <a:cubicBezTo>
                    <a:pt x="9" y="348"/>
                    <a:pt x="6" y="352"/>
                    <a:pt x="5" y="357"/>
                  </a:cubicBezTo>
                  <a:cubicBezTo>
                    <a:pt x="5" y="361"/>
                    <a:pt x="0" y="366"/>
                    <a:pt x="0" y="375"/>
                  </a:cubicBezTo>
                  <a:cubicBezTo>
                    <a:pt x="1" y="383"/>
                    <a:pt x="1" y="397"/>
                    <a:pt x="3" y="401"/>
                  </a:cubicBezTo>
                  <a:cubicBezTo>
                    <a:pt x="6" y="405"/>
                    <a:pt x="6" y="410"/>
                    <a:pt x="6" y="416"/>
                  </a:cubicBezTo>
                  <a:cubicBezTo>
                    <a:pt x="6" y="423"/>
                    <a:pt x="8" y="428"/>
                    <a:pt x="11" y="432"/>
                  </a:cubicBezTo>
                  <a:cubicBezTo>
                    <a:pt x="13" y="436"/>
                    <a:pt x="17" y="441"/>
                    <a:pt x="16" y="444"/>
                  </a:cubicBezTo>
                  <a:cubicBezTo>
                    <a:pt x="14" y="447"/>
                    <a:pt x="12" y="450"/>
                    <a:pt x="12" y="452"/>
                  </a:cubicBezTo>
                  <a:cubicBezTo>
                    <a:pt x="13" y="453"/>
                    <a:pt x="15" y="462"/>
                    <a:pt x="17" y="465"/>
                  </a:cubicBezTo>
                  <a:cubicBezTo>
                    <a:pt x="19" y="468"/>
                    <a:pt x="20" y="475"/>
                    <a:pt x="19" y="478"/>
                  </a:cubicBezTo>
                  <a:cubicBezTo>
                    <a:pt x="18" y="481"/>
                    <a:pt x="19" y="486"/>
                    <a:pt x="20" y="492"/>
                  </a:cubicBezTo>
                  <a:cubicBezTo>
                    <a:pt x="20" y="497"/>
                    <a:pt x="23" y="503"/>
                    <a:pt x="23" y="512"/>
                  </a:cubicBezTo>
                  <a:cubicBezTo>
                    <a:pt x="23" y="521"/>
                    <a:pt x="23" y="533"/>
                    <a:pt x="23" y="550"/>
                  </a:cubicBezTo>
                  <a:cubicBezTo>
                    <a:pt x="24" y="568"/>
                    <a:pt x="23" y="583"/>
                    <a:pt x="25" y="586"/>
                  </a:cubicBezTo>
                  <a:cubicBezTo>
                    <a:pt x="26" y="588"/>
                    <a:pt x="30" y="599"/>
                    <a:pt x="33" y="606"/>
                  </a:cubicBezTo>
                  <a:cubicBezTo>
                    <a:pt x="36" y="614"/>
                    <a:pt x="40" y="627"/>
                    <a:pt x="42" y="632"/>
                  </a:cubicBezTo>
                  <a:cubicBezTo>
                    <a:pt x="44" y="637"/>
                    <a:pt x="43" y="641"/>
                    <a:pt x="47" y="647"/>
                  </a:cubicBezTo>
                  <a:cubicBezTo>
                    <a:pt x="50" y="653"/>
                    <a:pt x="50" y="648"/>
                    <a:pt x="58" y="663"/>
                  </a:cubicBezTo>
                  <a:cubicBezTo>
                    <a:pt x="65" y="679"/>
                    <a:pt x="69" y="692"/>
                    <a:pt x="72" y="694"/>
                  </a:cubicBezTo>
                  <a:cubicBezTo>
                    <a:pt x="75" y="697"/>
                    <a:pt x="76" y="694"/>
                    <a:pt x="82" y="696"/>
                  </a:cubicBezTo>
                  <a:cubicBezTo>
                    <a:pt x="87" y="699"/>
                    <a:pt x="96" y="696"/>
                    <a:pt x="96" y="696"/>
                  </a:cubicBezTo>
                  <a:cubicBezTo>
                    <a:pt x="96" y="696"/>
                    <a:pt x="98" y="711"/>
                    <a:pt x="99" y="728"/>
                  </a:cubicBezTo>
                  <a:cubicBezTo>
                    <a:pt x="100" y="746"/>
                    <a:pt x="98" y="755"/>
                    <a:pt x="98" y="755"/>
                  </a:cubicBezTo>
                  <a:cubicBezTo>
                    <a:pt x="98" y="755"/>
                    <a:pt x="95" y="757"/>
                    <a:pt x="95" y="763"/>
                  </a:cubicBezTo>
                  <a:cubicBezTo>
                    <a:pt x="95" y="768"/>
                    <a:pt x="92" y="786"/>
                    <a:pt x="91" y="794"/>
                  </a:cubicBezTo>
                  <a:cubicBezTo>
                    <a:pt x="89" y="801"/>
                    <a:pt x="89" y="812"/>
                    <a:pt x="89" y="816"/>
                  </a:cubicBezTo>
                  <a:cubicBezTo>
                    <a:pt x="89" y="819"/>
                    <a:pt x="89" y="839"/>
                    <a:pt x="87" y="857"/>
                  </a:cubicBezTo>
                  <a:cubicBezTo>
                    <a:pt x="85" y="876"/>
                    <a:pt x="84" y="901"/>
                    <a:pt x="84" y="917"/>
                  </a:cubicBezTo>
                  <a:cubicBezTo>
                    <a:pt x="84" y="933"/>
                    <a:pt x="81" y="944"/>
                    <a:pt x="82" y="958"/>
                  </a:cubicBezTo>
                  <a:cubicBezTo>
                    <a:pt x="83" y="972"/>
                    <a:pt x="84" y="982"/>
                    <a:pt x="84" y="991"/>
                  </a:cubicBezTo>
                  <a:cubicBezTo>
                    <a:pt x="84" y="1000"/>
                    <a:pt x="86" y="1002"/>
                    <a:pt x="87" y="1006"/>
                  </a:cubicBezTo>
                  <a:cubicBezTo>
                    <a:pt x="89" y="1010"/>
                    <a:pt x="95" y="1018"/>
                    <a:pt x="95" y="1018"/>
                  </a:cubicBezTo>
                  <a:cubicBezTo>
                    <a:pt x="95" y="1018"/>
                    <a:pt x="97" y="1038"/>
                    <a:pt x="99" y="1050"/>
                  </a:cubicBezTo>
                  <a:cubicBezTo>
                    <a:pt x="101" y="1063"/>
                    <a:pt x="103" y="1086"/>
                    <a:pt x="105" y="1097"/>
                  </a:cubicBezTo>
                  <a:cubicBezTo>
                    <a:pt x="108" y="1108"/>
                    <a:pt x="112" y="1120"/>
                    <a:pt x="113" y="1126"/>
                  </a:cubicBezTo>
                  <a:cubicBezTo>
                    <a:pt x="114" y="1132"/>
                    <a:pt x="118" y="1137"/>
                    <a:pt x="117" y="1141"/>
                  </a:cubicBezTo>
                  <a:cubicBezTo>
                    <a:pt x="116" y="1145"/>
                    <a:pt x="116" y="1180"/>
                    <a:pt x="116" y="1203"/>
                  </a:cubicBezTo>
                  <a:cubicBezTo>
                    <a:pt x="116" y="1225"/>
                    <a:pt x="113" y="1304"/>
                    <a:pt x="113" y="1325"/>
                  </a:cubicBezTo>
                  <a:cubicBezTo>
                    <a:pt x="114" y="1345"/>
                    <a:pt x="109" y="1359"/>
                    <a:pt x="110" y="1367"/>
                  </a:cubicBezTo>
                  <a:cubicBezTo>
                    <a:pt x="111" y="1374"/>
                    <a:pt x="113" y="1391"/>
                    <a:pt x="112" y="1398"/>
                  </a:cubicBezTo>
                  <a:cubicBezTo>
                    <a:pt x="111" y="1405"/>
                    <a:pt x="109" y="1421"/>
                    <a:pt x="108" y="1439"/>
                  </a:cubicBezTo>
                  <a:cubicBezTo>
                    <a:pt x="107" y="1456"/>
                    <a:pt x="102" y="1478"/>
                    <a:pt x="102" y="1487"/>
                  </a:cubicBezTo>
                  <a:cubicBezTo>
                    <a:pt x="102" y="1495"/>
                    <a:pt x="100" y="1498"/>
                    <a:pt x="102" y="1512"/>
                  </a:cubicBezTo>
                  <a:cubicBezTo>
                    <a:pt x="103" y="1525"/>
                    <a:pt x="102" y="1527"/>
                    <a:pt x="103" y="1536"/>
                  </a:cubicBezTo>
                  <a:cubicBezTo>
                    <a:pt x="105" y="1544"/>
                    <a:pt x="105" y="1550"/>
                    <a:pt x="106" y="1560"/>
                  </a:cubicBezTo>
                  <a:cubicBezTo>
                    <a:pt x="107" y="1571"/>
                    <a:pt x="111" y="1574"/>
                    <a:pt x="115" y="1589"/>
                  </a:cubicBezTo>
                  <a:cubicBezTo>
                    <a:pt x="119" y="1605"/>
                    <a:pt x="123" y="1623"/>
                    <a:pt x="129" y="1636"/>
                  </a:cubicBezTo>
                  <a:cubicBezTo>
                    <a:pt x="134" y="1649"/>
                    <a:pt x="138" y="1654"/>
                    <a:pt x="138" y="1654"/>
                  </a:cubicBezTo>
                  <a:cubicBezTo>
                    <a:pt x="138" y="1654"/>
                    <a:pt x="134" y="1663"/>
                    <a:pt x="131" y="1673"/>
                  </a:cubicBezTo>
                  <a:cubicBezTo>
                    <a:pt x="127" y="1683"/>
                    <a:pt x="119" y="1699"/>
                    <a:pt x="119" y="1705"/>
                  </a:cubicBezTo>
                  <a:cubicBezTo>
                    <a:pt x="119" y="1711"/>
                    <a:pt x="120" y="1722"/>
                    <a:pt x="122" y="1729"/>
                  </a:cubicBezTo>
                  <a:cubicBezTo>
                    <a:pt x="125" y="1737"/>
                    <a:pt x="122" y="1739"/>
                    <a:pt x="131" y="1752"/>
                  </a:cubicBezTo>
                  <a:cubicBezTo>
                    <a:pt x="141" y="1765"/>
                    <a:pt x="151" y="1772"/>
                    <a:pt x="166" y="1775"/>
                  </a:cubicBezTo>
                  <a:cubicBezTo>
                    <a:pt x="182" y="1778"/>
                    <a:pt x="199" y="1777"/>
                    <a:pt x="207" y="1771"/>
                  </a:cubicBezTo>
                  <a:cubicBezTo>
                    <a:pt x="216" y="1764"/>
                    <a:pt x="220" y="1751"/>
                    <a:pt x="220" y="1745"/>
                  </a:cubicBezTo>
                  <a:cubicBezTo>
                    <a:pt x="220" y="1740"/>
                    <a:pt x="222" y="1722"/>
                    <a:pt x="222" y="1707"/>
                  </a:cubicBezTo>
                  <a:cubicBezTo>
                    <a:pt x="222" y="1693"/>
                    <a:pt x="220" y="1683"/>
                    <a:pt x="222" y="1675"/>
                  </a:cubicBezTo>
                  <a:cubicBezTo>
                    <a:pt x="223" y="1667"/>
                    <a:pt x="222" y="1660"/>
                    <a:pt x="222" y="1660"/>
                  </a:cubicBezTo>
                  <a:cubicBezTo>
                    <a:pt x="222" y="1660"/>
                    <a:pt x="228" y="1657"/>
                    <a:pt x="232" y="1646"/>
                  </a:cubicBezTo>
                  <a:cubicBezTo>
                    <a:pt x="236" y="1635"/>
                    <a:pt x="237" y="1628"/>
                    <a:pt x="238" y="1623"/>
                  </a:cubicBezTo>
                  <a:cubicBezTo>
                    <a:pt x="240" y="1618"/>
                    <a:pt x="243" y="1604"/>
                    <a:pt x="242" y="1589"/>
                  </a:cubicBezTo>
                  <a:cubicBezTo>
                    <a:pt x="240" y="1574"/>
                    <a:pt x="240" y="1544"/>
                    <a:pt x="240" y="1528"/>
                  </a:cubicBezTo>
                  <a:cubicBezTo>
                    <a:pt x="240" y="1512"/>
                    <a:pt x="236" y="1458"/>
                    <a:pt x="235" y="1444"/>
                  </a:cubicBezTo>
                  <a:cubicBezTo>
                    <a:pt x="234" y="1431"/>
                    <a:pt x="236" y="1385"/>
                    <a:pt x="236" y="1372"/>
                  </a:cubicBezTo>
                  <a:cubicBezTo>
                    <a:pt x="236" y="1360"/>
                    <a:pt x="232" y="1364"/>
                    <a:pt x="236" y="1347"/>
                  </a:cubicBezTo>
                  <a:cubicBezTo>
                    <a:pt x="241" y="1329"/>
                    <a:pt x="242" y="1316"/>
                    <a:pt x="244" y="1303"/>
                  </a:cubicBezTo>
                  <a:cubicBezTo>
                    <a:pt x="245" y="1291"/>
                    <a:pt x="247" y="1272"/>
                    <a:pt x="251" y="1254"/>
                  </a:cubicBezTo>
                  <a:cubicBezTo>
                    <a:pt x="255" y="1235"/>
                    <a:pt x="256" y="1216"/>
                    <a:pt x="259" y="1201"/>
                  </a:cubicBezTo>
                  <a:cubicBezTo>
                    <a:pt x="262" y="1185"/>
                    <a:pt x="267" y="1173"/>
                    <a:pt x="271" y="1160"/>
                  </a:cubicBezTo>
                  <a:cubicBezTo>
                    <a:pt x="274" y="1147"/>
                    <a:pt x="277" y="1138"/>
                    <a:pt x="280" y="1119"/>
                  </a:cubicBezTo>
                  <a:cubicBezTo>
                    <a:pt x="282" y="1100"/>
                    <a:pt x="282" y="1075"/>
                    <a:pt x="285" y="1060"/>
                  </a:cubicBezTo>
                  <a:cubicBezTo>
                    <a:pt x="289" y="1045"/>
                    <a:pt x="291" y="1030"/>
                    <a:pt x="294" y="1021"/>
                  </a:cubicBezTo>
                  <a:cubicBezTo>
                    <a:pt x="297" y="1012"/>
                    <a:pt x="299" y="1000"/>
                    <a:pt x="299" y="1000"/>
                  </a:cubicBezTo>
                  <a:cubicBezTo>
                    <a:pt x="299" y="1000"/>
                    <a:pt x="305" y="1007"/>
                    <a:pt x="310" y="1024"/>
                  </a:cubicBezTo>
                  <a:cubicBezTo>
                    <a:pt x="315" y="1041"/>
                    <a:pt x="318" y="1080"/>
                    <a:pt x="320" y="1101"/>
                  </a:cubicBezTo>
                  <a:cubicBezTo>
                    <a:pt x="321" y="1121"/>
                    <a:pt x="324" y="1161"/>
                    <a:pt x="327" y="1180"/>
                  </a:cubicBezTo>
                  <a:cubicBezTo>
                    <a:pt x="331" y="1199"/>
                    <a:pt x="335" y="1236"/>
                    <a:pt x="339" y="1254"/>
                  </a:cubicBezTo>
                  <a:cubicBezTo>
                    <a:pt x="344" y="1273"/>
                    <a:pt x="346" y="1294"/>
                    <a:pt x="349" y="1308"/>
                  </a:cubicBezTo>
                  <a:cubicBezTo>
                    <a:pt x="353" y="1322"/>
                    <a:pt x="351" y="1329"/>
                    <a:pt x="355" y="1345"/>
                  </a:cubicBezTo>
                  <a:cubicBezTo>
                    <a:pt x="358" y="1360"/>
                    <a:pt x="360" y="1386"/>
                    <a:pt x="362" y="1398"/>
                  </a:cubicBezTo>
                  <a:cubicBezTo>
                    <a:pt x="364" y="1409"/>
                    <a:pt x="367" y="1416"/>
                    <a:pt x="367" y="1427"/>
                  </a:cubicBezTo>
                  <a:cubicBezTo>
                    <a:pt x="367" y="1438"/>
                    <a:pt x="365" y="1483"/>
                    <a:pt x="366" y="1500"/>
                  </a:cubicBezTo>
                  <a:cubicBezTo>
                    <a:pt x="367" y="1516"/>
                    <a:pt x="362" y="1542"/>
                    <a:pt x="365" y="1557"/>
                  </a:cubicBezTo>
                  <a:cubicBezTo>
                    <a:pt x="369" y="1572"/>
                    <a:pt x="369" y="1588"/>
                    <a:pt x="371" y="1594"/>
                  </a:cubicBezTo>
                  <a:cubicBezTo>
                    <a:pt x="374" y="1601"/>
                    <a:pt x="376" y="1610"/>
                    <a:pt x="378" y="1612"/>
                  </a:cubicBezTo>
                  <a:cubicBezTo>
                    <a:pt x="379" y="1615"/>
                    <a:pt x="381" y="1623"/>
                    <a:pt x="382" y="1627"/>
                  </a:cubicBezTo>
                  <a:cubicBezTo>
                    <a:pt x="384" y="1631"/>
                    <a:pt x="382" y="1626"/>
                    <a:pt x="383" y="1635"/>
                  </a:cubicBezTo>
                  <a:cubicBezTo>
                    <a:pt x="384" y="1644"/>
                    <a:pt x="383" y="1651"/>
                    <a:pt x="383" y="1651"/>
                  </a:cubicBezTo>
                  <a:cubicBezTo>
                    <a:pt x="384" y="1670"/>
                    <a:pt x="384" y="1670"/>
                    <a:pt x="384" y="1670"/>
                  </a:cubicBezTo>
                  <a:cubicBezTo>
                    <a:pt x="384" y="1670"/>
                    <a:pt x="389" y="1675"/>
                    <a:pt x="400" y="1682"/>
                  </a:cubicBezTo>
                  <a:cubicBezTo>
                    <a:pt x="412" y="1689"/>
                    <a:pt x="422" y="1688"/>
                    <a:pt x="427" y="1690"/>
                  </a:cubicBezTo>
                  <a:cubicBezTo>
                    <a:pt x="431" y="1692"/>
                    <a:pt x="438" y="1687"/>
                    <a:pt x="438" y="1687"/>
                  </a:cubicBezTo>
                  <a:cubicBezTo>
                    <a:pt x="438" y="1687"/>
                    <a:pt x="440" y="1681"/>
                    <a:pt x="445" y="1683"/>
                  </a:cubicBezTo>
                  <a:cubicBezTo>
                    <a:pt x="450" y="1685"/>
                    <a:pt x="457" y="1686"/>
                    <a:pt x="462" y="1693"/>
                  </a:cubicBezTo>
                  <a:cubicBezTo>
                    <a:pt x="467" y="1699"/>
                    <a:pt x="478" y="1711"/>
                    <a:pt x="487" y="1722"/>
                  </a:cubicBezTo>
                  <a:cubicBezTo>
                    <a:pt x="497" y="1732"/>
                    <a:pt x="506" y="1736"/>
                    <a:pt x="518" y="1741"/>
                  </a:cubicBezTo>
                  <a:cubicBezTo>
                    <a:pt x="531" y="1745"/>
                    <a:pt x="551" y="1747"/>
                    <a:pt x="560" y="1749"/>
                  </a:cubicBezTo>
                  <a:cubicBezTo>
                    <a:pt x="568" y="1751"/>
                    <a:pt x="600" y="1750"/>
                    <a:pt x="602" y="1735"/>
                  </a:cubicBezTo>
                  <a:cubicBezTo>
                    <a:pt x="602" y="1729"/>
                    <a:pt x="602" y="1729"/>
                    <a:pt x="602" y="1729"/>
                  </a:cubicBezTo>
                  <a:cubicBezTo>
                    <a:pt x="602" y="1729"/>
                    <a:pt x="601" y="1725"/>
                    <a:pt x="600" y="1718"/>
                  </a:cubicBezTo>
                  <a:cubicBezTo>
                    <a:pt x="600" y="1711"/>
                    <a:pt x="593" y="1705"/>
                    <a:pt x="584" y="1697"/>
                  </a:cubicBezTo>
                  <a:cubicBezTo>
                    <a:pt x="575" y="1689"/>
                    <a:pt x="551" y="1669"/>
                    <a:pt x="542" y="1660"/>
                  </a:cubicBezTo>
                  <a:cubicBezTo>
                    <a:pt x="534" y="1651"/>
                    <a:pt x="522" y="1642"/>
                    <a:pt x="520" y="1638"/>
                  </a:cubicBezTo>
                  <a:cubicBezTo>
                    <a:pt x="517" y="1635"/>
                    <a:pt x="515" y="1632"/>
                    <a:pt x="515" y="1632"/>
                  </a:cubicBezTo>
                  <a:cubicBezTo>
                    <a:pt x="515" y="1632"/>
                    <a:pt x="514" y="1631"/>
                    <a:pt x="515" y="1611"/>
                  </a:cubicBezTo>
                  <a:cubicBezTo>
                    <a:pt x="516" y="1590"/>
                    <a:pt x="514" y="1576"/>
                    <a:pt x="513" y="1567"/>
                  </a:cubicBezTo>
                  <a:cubicBezTo>
                    <a:pt x="513" y="1558"/>
                    <a:pt x="509" y="1552"/>
                    <a:pt x="505" y="1542"/>
                  </a:cubicBezTo>
                  <a:cubicBezTo>
                    <a:pt x="500" y="1532"/>
                    <a:pt x="499" y="1528"/>
                    <a:pt x="498" y="1518"/>
                  </a:cubicBezTo>
                  <a:cubicBezTo>
                    <a:pt x="496" y="1507"/>
                    <a:pt x="498" y="1486"/>
                    <a:pt x="497" y="1476"/>
                  </a:cubicBezTo>
                  <a:cubicBezTo>
                    <a:pt x="496" y="1467"/>
                    <a:pt x="496" y="1438"/>
                    <a:pt x="498" y="1423"/>
                  </a:cubicBezTo>
                  <a:cubicBezTo>
                    <a:pt x="499" y="1407"/>
                    <a:pt x="496" y="1363"/>
                    <a:pt x="497" y="1332"/>
                  </a:cubicBezTo>
                  <a:cubicBezTo>
                    <a:pt x="498" y="1301"/>
                    <a:pt x="494" y="1254"/>
                    <a:pt x="496" y="1234"/>
                  </a:cubicBezTo>
                  <a:cubicBezTo>
                    <a:pt x="499" y="1215"/>
                    <a:pt x="492" y="1193"/>
                    <a:pt x="493" y="1176"/>
                  </a:cubicBezTo>
                  <a:cubicBezTo>
                    <a:pt x="495" y="1158"/>
                    <a:pt x="492" y="1114"/>
                    <a:pt x="493" y="1093"/>
                  </a:cubicBezTo>
                  <a:cubicBezTo>
                    <a:pt x="493" y="1072"/>
                    <a:pt x="489" y="1046"/>
                    <a:pt x="489" y="1024"/>
                  </a:cubicBezTo>
                  <a:cubicBezTo>
                    <a:pt x="489" y="1002"/>
                    <a:pt x="486" y="984"/>
                    <a:pt x="486" y="980"/>
                  </a:cubicBezTo>
                  <a:cubicBezTo>
                    <a:pt x="486" y="976"/>
                    <a:pt x="484" y="965"/>
                    <a:pt x="484" y="965"/>
                  </a:cubicBezTo>
                  <a:cubicBezTo>
                    <a:pt x="484" y="965"/>
                    <a:pt x="496" y="961"/>
                    <a:pt x="498" y="959"/>
                  </a:cubicBezTo>
                  <a:cubicBezTo>
                    <a:pt x="501" y="958"/>
                    <a:pt x="504" y="954"/>
                    <a:pt x="505" y="951"/>
                  </a:cubicBezTo>
                  <a:cubicBezTo>
                    <a:pt x="506" y="948"/>
                    <a:pt x="500" y="916"/>
                    <a:pt x="498" y="906"/>
                  </a:cubicBezTo>
                  <a:cubicBezTo>
                    <a:pt x="496" y="896"/>
                    <a:pt x="487" y="857"/>
                    <a:pt x="486" y="850"/>
                  </a:cubicBezTo>
                  <a:cubicBezTo>
                    <a:pt x="486" y="842"/>
                    <a:pt x="475" y="785"/>
                    <a:pt x="475" y="775"/>
                  </a:cubicBezTo>
                  <a:cubicBezTo>
                    <a:pt x="474" y="766"/>
                    <a:pt x="473" y="745"/>
                    <a:pt x="468" y="728"/>
                  </a:cubicBezTo>
                  <a:cubicBezTo>
                    <a:pt x="464" y="712"/>
                    <a:pt x="456" y="696"/>
                    <a:pt x="456" y="685"/>
                  </a:cubicBezTo>
                  <a:cubicBezTo>
                    <a:pt x="456" y="674"/>
                    <a:pt x="452" y="647"/>
                    <a:pt x="452" y="647"/>
                  </a:cubicBezTo>
                  <a:cubicBezTo>
                    <a:pt x="452" y="647"/>
                    <a:pt x="465" y="643"/>
                    <a:pt x="467" y="642"/>
                  </a:cubicBezTo>
                  <a:cubicBezTo>
                    <a:pt x="470" y="641"/>
                    <a:pt x="476" y="637"/>
                    <a:pt x="476" y="637"/>
                  </a:cubicBezTo>
                  <a:cubicBezTo>
                    <a:pt x="476" y="637"/>
                    <a:pt x="495" y="640"/>
                    <a:pt x="509" y="634"/>
                  </a:cubicBezTo>
                  <a:cubicBezTo>
                    <a:pt x="522" y="627"/>
                    <a:pt x="546" y="616"/>
                    <a:pt x="553" y="612"/>
                  </a:cubicBezTo>
                  <a:cubicBezTo>
                    <a:pt x="559" y="608"/>
                    <a:pt x="565" y="607"/>
                    <a:pt x="567" y="601"/>
                  </a:cubicBezTo>
                  <a:cubicBezTo>
                    <a:pt x="570" y="595"/>
                    <a:pt x="571" y="594"/>
                    <a:pt x="575" y="591"/>
                  </a:cubicBezTo>
                  <a:cubicBezTo>
                    <a:pt x="578" y="588"/>
                    <a:pt x="580" y="581"/>
                    <a:pt x="582" y="577"/>
                  </a:cubicBezTo>
                  <a:cubicBezTo>
                    <a:pt x="584" y="572"/>
                    <a:pt x="584" y="551"/>
                    <a:pt x="583" y="542"/>
                  </a:cubicBezTo>
                  <a:cubicBezTo>
                    <a:pt x="582" y="533"/>
                    <a:pt x="574" y="517"/>
                    <a:pt x="569" y="513"/>
                  </a:cubicBezTo>
                  <a:cubicBezTo>
                    <a:pt x="565" y="508"/>
                    <a:pt x="548" y="497"/>
                    <a:pt x="546" y="497"/>
                  </a:cubicBezTo>
                  <a:cubicBezTo>
                    <a:pt x="544" y="497"/>
                    <a:pt x="544" y="494"/>
                    <a:pt x="544" y="488"/>
                  </a:cubicBezTo>
                  <a:cubicBezTo>
                    <a:pt x="543" y="481"/>
                    <a:pt x="537" y="477"/>
                    <a:pt x="535" y="474"/>
                  </a:cubicBezTo>
                  <a:cubicBezTo>
                    <a:pt x="532" y="472"/>
                    <a:pt x="529" y="466"/>
                    <a:pt x="527" y="463"/>
                  </a:cubicBezTo>
                  <a:cubicBezTo>
                    <a:pt x="525" y="461"/>
                    <a:pt x="522" y="450"/>
                    <a:pt x="518" y="449"/>
                  </a:cubicBezTo>
                  <a:cubicBezTo>
                    <a:pt x="515" y="448"/>
                    <a:pt x="513" y="443"/>
                    <a:pt x="511" y="439"/>
                  </a:cubicBezTo>
                  <a:cubicBezTo>
                    <a:pt x="510" y="436"/>
                    <a:pt x="507" y="433"/>
                    <a:pt x="504" y="432"/>
                  </a:cubicBezTo>
                  <a:cubicBezTo>
                    <a:pt x="502" y="430"/>
                    <a:pt x="502" y="425"/>
                    <a:pt x="499" y="421"/>
                  </a:cubicBezTo>
                  <a:cubicBezTo>
                    <a:pt x="496" y="416"/>
                    <a:pt x="494" y="408"/>
                    <a:pt x="493" y="405"/>
                  </a:cubicBezTo>
                  <a:cubicBezTo>
                    <a:pt x="493" y="402"/>
                    <a:pt x="497" y="402"/>
                    <a:pt x="493" y="393"/>
                  </a:cubicBezTo>
                  <a:cubicBezTo>
                    <a:pt x="489" y="384"/>
                    <a:pt x="479" y="373"/>
                    <a:pt x="476" y="365"/>
                  </a:cubicBezTo>
                  <a:cubicBezTo>
                    <a:pt x="473" y="357"/>
                    <a:pt x="467" y="348"/>
                    <a:pt x="465" y="337"/>
                  </a:cubicBezTo>
                  <a:cubicBezTo>
                    <a:pt x="463" y="327"/>
                    <a:pt x="462" y="321"/>
                    <a:pt x="454" y="317"/>
                  </a:cubicBezTo>
                  <a:cubicBezTo>
                    <a:pt x="446" y="312"/>
                    <a:pt x="442" y="314"/>
                    <a:pt x="442" y="314"/>
                  </a:cubicBezTo>
                  <a:cubicBezTo>
                    <a:pt x="442" y="314"/>
                    <a:pt x="425" y="306"/>
                    <a:pt x="415" y="302"/>
                  </a:cubicBezTo>
                  <a:cubicBezTo>
                    <a:pt x="405" y="299"/>
                    <a:pt x="369" y="284"/>
                    <a:pt x="362" y="282"/>
                  </a:cubicBezTo>
                  <a:cubicBezTo>
                    <a:pt x="355" y="279"/>
                    <a:pt x="333" y="273"/>
                    <a:pt x="327" y="271"/>
                  </a:cubicBezTo>
                  <a:cubicBezTo>
                    <a:pt x="322" y="270"/>
                    <a:pt x="314" y="270"/>
                    <a:pt x="314" y="270"/>
                  </a:cubicBezTo>
                  <a:cubicBezTo>
                    <a:pt x="314" y="270"/>
                    <a:pt x="315" y="268"/>
                    <a:pt x="309" y="259"/>
                  </a:cubicBezTo>
                  <a:cubicBezTo>
                    <a:pt x="304" y="251"/>
                    <a:pt x="305" y="248"/>
                    <a:pt x="304" y="246"/>
                  </a:cubicBezTo>
                  <a:cubicBezTo>
                    <a:pt x="302" y="244"/>
                    <a:pt x="302" y="234"/>
                    <a:pt x="302" y="234"/>
                  </a:cubicBezTo>
                  <a:cubicBezTo>
                    <a:pt x="302" y="234"/>
                    <a:pt x="304" y="226"/>
                    <a:pt x="304" y="219"/>
                  </a:cubicBezTo>
                  <a:cubicBezTo>
                    <a:pt x="303" y="211"/>
                    <a:pt x="304" y="202"/>
                    <a:pt x="304" y="202"/>
                  </a:cubicBezTo>
                  <a:cubicBezTo>
                    <a:pt x="304" y="202"/>
                    <a:pt x="311" y="186"/>
                    <a:pt x="313" y="184"/>
                  </a:cubicBezTo>
                  <a:cubicBezTo>
                    <a:pt x="315" y="182"/>
                    <a:pt x="318" y="176"/>
                    <a:pt x="318" y="176"/>
                  </a:cubicBezTo>
                  <a:cubicBezTo>
                    <a:pt x="318" y="176"/>
                    <a:pt x="325" y="181"/>
                    <a:pt x="329" y="170"/>
                  </a:cubicBezTo>
                  <a:cubicBezTo>
                    <a:pt x="333" y="159"/>
                    <a:pt x="335" y="146"/>
                    <a:pt x="335" y="140"/>
                  </a:cubicBezTo>
                  <a:cubicBezTo>
                    <a:pt x="335" y="133"/>
                    <a:pt x="334" y="125"/>
                    <a:pt x="334" y="125"/>
                  </a:cubicBezTo>
                  <a:cubicBezTo>
                    <a:pt x="331" y="120"/>
                    <a:pt x="331" y="120"/>
                    <a:pt x="331" y="120"/>
                  </a:cubicBezTo>
                  <a:cubicBezTo>
                    <a:pt x="331" y="120"/>
                    <a:pt x="331" y="120"/>
                    <a:pt x="331" y="106"/>
                  </a:cubicBezTo>
                  <a:cubicBezTo>
                    <a:pt x="331" y="93"/>
                    <a:pt x="329" y="77"/>
                    <a:pt x="327" y="70"/>
                  </a:cubicBezTo>
                  <a:cubicBezTo>
                    <a:pt x="325" y="62"/>
                    <a:pt x="312" y="44"/>
                    <a:pt x="307" y="40"/>
                  </a:cubicBezTo>
                  <a:cubicBezTo>
                    <a:pt x="302" y="35"/>
                    <a:pt x="285" y="19"/>
                    <a:pt x="281" y="15"/>
                  </a:cubicBezTo>
                  <a:cubicBezTo>
                    <a:pt x="276" y="12"/>
                    <a:pt x="261" y="3"/>
                    <a:pt x="254" y="2"/>
                  </a:cubicBezTo>
                  <a:cubicBezTo>
                    <a:pt x="247" y="2"/>
                    <a:pt x="232" y="0"/>
                    <a:pt x="223" y="1"/>
                  </a:cubicBezTo>
                  <a:cubicBezTo>
                    <a:pt x="214" y="2"/>
                    <a:pt x="189" y="13"/>
                    <a:pt x="184" y="16"/>
                  </a:cubicBezTo>
                  <a:cubicBezTo>
                    <a:pt x="179" y="19"/>
                    <a:pt x="156" y="41"/>
                    <a:pt x="153" y="50"/>
                  </a:cubicBezTo>
                  <a:cubicBezTo>
                    <a:pt x="149" y="59"/>
                    <a:pt x="141" y="75"/>
                    <a:pt x="139" y="85"/>
                  </a:cubicBezTo>
                  <a:cubicBezTo>
                    <a:pt x="137" y="95"/>
                    <a:pt x="135" y="116"/>
                    <a:pt x="135" y="11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sp>
          <p:nvSpPr>
            <p:cNvPr id="6" name="Freeform 12"/>
            <p:cNvSpPr>
              <a:spLocks/>
            </p:cNvSpPr>
            <p:nvPr/>
          </p:nvSpPr>
          <p:spPr bwMode="auto">
            <a:xfrm>
              <a:off x="-957263" y="2730500"/>
              <a:ext cx="79375" cy="304800"/>
            </a:xfrm>
            <a:custGeom>
              <a:avLst/>
              <a:gdLst>
                <a:gd name="T0" fmla="*/ 0 w 21"/>
                <a:gd name="T1" fmla="*/ 79 h 81"/>
                <a:gd name="T2" fmla="*/ 7 w 21"/>
                <a:gd name="T3" fmla="*/ 31 h 81"/>
                <a:gd name="T4" fmla="*/ 8 w 21"/>
                <a:gd name="T5" fmla="*/ 3 h 81"/>
                <a:gd name="T6" fmla="*/ 18 w 21"/>
                <a:gd name="T7" fmla="*/ 7 h 81"/>
                <a:gd name="T8" fmla="*/ 21 w 21"/>
                <a:gd name="T9" fmla="*/ 45 h 81"/>
                <a:gd name="T10" fmla="*/ 17 w 21"/>
                <a:gd name="T11" fmla="*/ 78 h 81"/>
                <a:gd name="T12" fmla="*/ 0 w 21"/>
                <a:gd name="T13" fmla="*/ 79 h 81"/>
              </a:gdLst>
              <a:ahLst/>
              <a:cxnLst>
                <a:cxn ang="0">
                  <a:pos x="T0" y="T1"/>
                </a:cxn>
                <a:cxn ang="0">
                  <a:pos x="T2" y="T3"/>
                </a:cxn>
                <a:cxn ang="0">
                  <a:pos x="T4" y="T5"/>
                </a:cxn>
                <a:cxn ang="0">
                  <a:pos x="T6" y="T7"/>
                </a:cxn>
                <a:cxn ang="0">
                  <a:pos x="T8" y="T9"/>
                </a:cxn>
                <a:cxn ang="0">
                  <a:pos x="T10" y="T11"/>
                </a:cxn>
                <a:cxn ang="0">
                  <a:pos x="T12" y="T13"/>
                </a:cxn>
              </a:cxnLst>
              <a:rect l="0" t="0" r="r" b="b"/>
              <a:pathLst>
                <a:path w="21" h="81">
                  <a:moveTo>
                    <a:pt x="0" y="79"/>
                  </a:moveTo>
                  <a:cubicBezTo>
                    <a:pt x="0" y="79"/>
                    <a:pt x="5" y="51"/>
                    <a:pt x="7" y="31"/>
                  </a:cubicBezTo>
                  <a:cubicBezTo>
                    <a:pt x="9" y="12"/>
                    <a:pt x="8" y="3"/>
                    <a:pt x="8" y="3"/>
                  </a:cubicBezTo>
                  <a:cubicBezTo>
                    <a:pt x="8" y="3"/>
                    <a:pt x="16" y="0"/>
                    <a:pt x="18" y="7"/>
                  </a:cubicBezTo>
                  <a:cubicBezTo>
                    <a:pt x="21" y="14"/>
                    <a:pt x="21" y="35"/>
                    <a:pt x="21" y="45"/>
                  </a:cubicBezTo>
                  <a:cubicBezTo>
                    <a:pt x="21" y="56"/>
                    <a:pt x="21" y="75"/>
                    <a:pt x="17" y="78"/>
                  </a:cubicBezTo>
                  <a:cubicBezTo>
                    <a:pt x="14" y="81"/>
                    <a:pt x="0" y="79"/>
                    <a:pt x="0" y="7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sp>
          <p:nvSpPr>
            <p:cNvPr id="7" name="Freeform 13"/>
            <p:cNvSpPr>
              <a:spLocks/>
            </p:cNvSpPr>
            <p:nvPr/>
          </p:nvSpPr>
          <p:spPr bwMode="auto">
            <a:xfrm>
              <a:off x="-1163638" y="2378075"/>
              <a:ext cx="319088" cy="341313"/>
            </a:xfrm>
            <a:custGeom>
              <a:avLst/>
              <a:gdLst>
                <a:gd name="T0" fmla="*/ 85 w 85"/>
                <a:gd name="T1" fmla="*/ 86 h 91"/>
                <a:gd name="T2" fmla="*/ 82 w 85"/>
                <a:gd name="T3" fmla="*/ 66 h 91"/>
                <a:gd name="T4" fmla="*/ 63 w 85"/>
                <a:gd name="T5" fmla="*/ 29 h 91"/>
                <a:gd name="T6" fmla="*/ 49 w 85"/>
                <a:gd name="T7" fmla="*/ 6 h 91"/>
                <a:gd name="T8" fmla="*/ 39 w 85"/>
                <a:gd name="T9" fmla="*/ 1 h 91"/>
                <a:gd name="T10" fmla="*/ 5 w 85"/>
                <a:gd name="T11" fmla="*/ 2 h 91"/>
                <a:gd name="T12" fmla="*/ 0 w 85"/>
                <a:gd name="T13" fmla="*/ 7 h 91"/>
                <a:gd name="T14" fmla="*/ 11 w 85"/>
                <a:gd name="T15" fmla="*/ 12 h 91"/>
                <a:gd name="T16" fmla="*/ 23 w 85"/>
                <a:gd name="T17" fmla="*/ 55 h 91"/>
                <a:gd name="T18" fmla="*/ 17 w 85"/>
                <a:gd name="T19" fmla="*/ 73 h 91"/>
                <a:gd name="T20" fmla="*/ 8 w 85"/>
                <a:gd name="T21" fmla="*/ 74 h 91"/>
                <a:gd name="T22" fmla="*/ 13 w 85"/>
                <a:gd name="T23" fmla="*/ 85 h 91"/>
                <a:gd name="T24" fmla="*/ 85 w 85"/>
                <a:gd name="T25" fmla="*/ 8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91">
                  <a:moveTo>
                    <a:pt x="85" y="86"/>
                  </a:moveTo>
                  <a:cubicBezTo>
                    <a:pt x="85" y="86"/>
                    <a:pt x="85" y="74"/>
                    <a:pt x="82" y="66"/>
                  </a:cubicBezTo>
                  <a:cubicBezTo>
                    <a:pt x="79" y="57"/>
                    <a:pt x="68" y="38"/>
                    <a:pt x="63" y="29"/>
                  </a:cubicBezTo>
                  <a:cubicBezTo>
                    <a:pt x="59" y="19"/>
                    <a:pt x="53" y="12"/>
                    <a:pt x="49" y="6"/>
                  </a:cubicBezTo>
                  <a:cubicBezTo>
                    <a:pt x="45" y="1"/>
                    <a:pt x="41" y="2"/>
                    <a:pt x="39" y="1"/>
                  </a:cubicBezTo>
                  <a:cubicBezTo>
                    <a:pt x="36" y="0"/>
                    <a:pt x="5" y="2"/>
                    <a:pt x="5" y="2"/>
                  </a:cubicBezTo>
                  <a:cubicBezTo>
                    <a:pt x="0" y="7"/>
                    <a:pt x="0" y="7"/>
                    <a:pt x="0" y="7"/>
                  </a:cubicBezTo>
                  <a:cubicBezTo>
                    <a:pt x="0" y="7"/>
                    <a:pt x="5" y="3"/>
                    <a:pt x="11" y="12"/>
                  </a:cubicBezTo>
                  <a:cubicBezTo>
                    <a:pt x="17" y="20"/>
                    <a:pt x="24" y="45"/>
                    <a:pt x="23" y="55"/>
                  </a:cubicBezTo>
                  <a:cubicBezTo>
                    <a:pt x="23" y="65"/>
                    <a:pt x="19" y="71"/>
                    <a:pt x="17" y="73"/>
                  </a:cubicBezTo>
                  <a:cubicBezTo>
                    <a:pt x="15" y="75"/>
                    <a:pt x="8" y="74"/>
                    <a:pt x="8" y="74"/>
                  </a:cubicBezTo>
                  <a:cubicBezTo>
                    <a:pt x="8" y="74"/>
                    <a:pt x="8" y="83"/>
                    <a:pt x="13" y="85"/>
                  </a:cubicBezTo>
                  <a:cubicBezTo>
                    <a:pt x="18" y="86"/>
                    <a:pt x="60" y="91"/>
                    <a:pt x="85" y="8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sp>
          <p:nvSpPr>
            <p:cNvPr id="8" name="Freeform 14"/>
            <p:cNvSpPr>
              <a:spLocks/>
            </p:cNvSpPr>
            <p:nvPr/>
          </p:nvSpPr>
          <p:spPr bwMode="auto">
            <a:xfrm>
              <a:off x="-1643063" y="1265238"/>
              <a:ext cx="331788" cy="560388"/>
            </a:xfrm>
            <a:custGeom>
              <a:avLst/>
              <a:gdLst>
                <a:gd name="T0" fmla="*/ 86 w 88"/>
                <a:gd name="T1" fmla="*/ 88 h 149"/>
                <a:gd name="T2" fmla="*/ 88 w 88"/>
                <a:gd name="T3" fmla="*/ 76 h 149"/>
                <a:gd name="T4" fmla="*/ 66 w 88"/>
                <a:gd name="T5" fmla="*/ 63 h 149"/>
                <a:gd name="T6" fmla="*/ 75 w 88"/>
                <a:gd name="T7" fmla="*/ 49 h 149"/>
                <a:gd name="T8" fmla="*/ 84 w 88"/>
                <a:gd name="T9" fmla="*/ 40 h 149"/>
                <a:gd name="T10" fmla="*/ 65 w 88"/>
                <a:gd name="T11" fmla="*/ 29 h 149"/>
                <a:gd name="T12" fmla="*/ 15 w 88"/>
                <a:gd name="T13" fmla="*/ 9 h 149"/>
                <a:gd name="T14" fmla="*/ 5 w 88"/>
                <a:gd name="T15" fmla="*/ 0 h 149"/>
                <a:gd name="T16" fmla="*/ 1 w 88"/>
                <a:gd name="T17" fmla="*/ 8 h 149"/>
                <a:gd name="T18" fmla="*/ 3 w 88"/>
                <a:gd name="T19" fmla="*/ 22 h 149"/>
                <a:gd name="T20" fmla="*/ 3 w 88"/>
                <a:gd name="T21" fmla="*/ 22 h 149"/>
                <a:gd name="T22" fmla="*/ 5 w 88"/>
                <a:gd name="T23" fmla="*/ 26 h 149"/>
                <a:gd name="T24" fmla="*/ 24 w 88"/>
                <a:gd name="T25" fmla="*/ 58 h 149"/>
                <a:gd name="T26" fmla="*/ 60 w 88"/>
                <a:gd name="T27" fmla="*/ 110 h 149"/>
                <a:gd name="T28" fmla="*/ 84 w 88"/>
                <a:gd name="T29" fmla="*/ 149 h 149"/>
                <a:gd name="T30" fmla="*/ 83 w 88"/>
                <a:gd name="T31" fmla="*/ 120 h 149"/>
                <a:gd name="T32" fmla="*/ 86 w 88"/>
                <a:gd name="T33" fmla="*/ 8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49">
                  <a:moveTo>
                    <a:pt x="86" y="88"/>
                  </a:moveTo>
                  <a:cubicBezTo>
                    <a:pt x="87" y="82"/>
                    <a:pt x="88" y="76"/>
                    <a:pt x="88" y="76"/>
                  </a:cubicBezTo>
                  <a:cubicBezTo>
                    <a:pt x="88" y="76"/>
                    <a:pt x="73" y="72"/>
                    <a:pt x="66" y="63"/>
                  </a:cubicBezTo>
                  <a:cubicBezTo>
                    <a:pt x="66" y="63"/>
                    <a:pt x="68" y="57"/>
                    <a:pt x="75" y="49"/>
                  </a:cubicBezTo>
                  <a:cubicBezTo>
                    <a:pt x="83" y="42"/>
                    <a:pt x="84" y="40"/>
                    <a:pt x="84" y="40"/>
                  </a:cubicBezTo>
                  <a:cubicBezTo>
                    <a:pt x="84" y="40"/>
                    <a:pt x="76" y="35"/>
                    <a:pt x="65" y="29"/>
                  </a:cubicBezTo>
                  <a:cubicBezTo>
                    <a:pt x="55" y="24"/>
                    <a:pt x="20" y="11"/>
                    <a:pt x="15" y="9"/>
                  </a:cubicBezTo>
                  <a:cubicBezTo>
                    <a:pt x="12" y="7"/>
                    <a:pt x="8" y="4"/>
                    <a:pt x="5" y="0"/>
                  </a:cubicBezTo>
                  <a:cubicBezTo>
                    <a:pt x="3" y="0"/>
                    <a:pt x="0" y="0"/>
                    <a:pt x="1" y="8"/>
                  </a:cubicBezTo>
                  <a:cubicBezTo>
                    <a:pt x="3" y="19"/>
                    <a:pt x="3" y="22"/>
                    <a:pt x="3" y="22"/>
                  </a:cubicBezTo>
                  <a:cubicBezTo>
                    <a:pt x="3" y="22"/>
                    <a:pt x="3" y="22"/>
                    <a:pt x="3" y="22"/>
                  </a:cubicBezTo>
                  <a:cubicBezTo>
                    <a:pt x="3" y="23"/>
                    <a:pt x="4" y="24"/>
                    <a:pt x="5" y="26"/>
                  </a:cubicBezTo>
                  <a:cubicBezTo>
                    <a:pt x="8" y="35"/>
                    <a:pt x="18" y="49"/>
                    <a:pt x="24" y="58"/>
                  </a:cubicBezTo>
                  <a:cubicBezTo>
                    <a:pt x="30" y="68"/>
                    <a:pt x="54" y="101"/>
                    <a:pt x="60" y="110"/>
                  </a:cubicBezTo>
                  <a:cubicBezTo>
                    <a:pt x="66" y="119"/>
                    <a:pt x="84" y="149"/>
                    <a:pt x="84" y="149"/>
                  </a:cubicBezTo>
                  <a:cubicBezTo>
                    <a:pt x="84" y="149"/>
                    <a:pt x="82" y="132"/>
                    <a:pt x="83" y="120"/>
                  </a:cubicBezTo>
                  <a:cubicBezTo>
                    <a:pt x="84" y="108"/>
                    <a:pt x="85" y="94"/>
                    <a:pt x="86" y="88"/>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sp>
          <p:nvSpPr>
            <p:cNvPr id="9" name="Freeform 15"/>
            <p:cNvSpPr>
              <a:spLocks/>
            </p:cNvSpPr>
            <p:nvPr/>
          </p:nvSpPr>
          <p:spPr bwMode="auto">
            <a:xfrm>
              <a:off x="-1273175" y="1300163"/>
              <a:ext cx="161925" cy="330200"/>
            </a:xfrm>
            <a:custGeom>
              <a:avLst/>
              <a:gdLst>
                <a:gd name="T0" fmla="*/ 39 w 43"/>
                <a:gd name="T1" fmla="*/ 61 h 88"/>
                <a:gd name="T2" fmla="*/ 38 w 43"/>
                <a:gd name="T3" fmla="*/ 24 h 88"/>
                <a:gd name="T4" fmla="*/ 39 w 43"/>
                <a:gd name="T5" fmla="*/ 15 h 88"/>
                <a:gd name="T6" fmla="*/ 38 w 43"/>
                <a:gd name="T7" fmla="*/ 3 h 88"/>
                <a:gd name="T8" fmla="*/ 39 w 43"/>
                <a:gd name="T9" fmla="*/ 0 h 88"/>
                <a:gd name="T10" fmla="*/ 17 w 43"/>
                <a:gd name="T11" fmla="*/ 18 h 88"/>
                <a:gd name="T12" fmla="*/ 2 w 43"/>
                <a:gd name="T13" fmla="*/ 30 h 88"/>
                <a:gd name="T14" fmla="*/ 24 w 43"/>
                <a:gd name="T15" fmla="*/ 44 h 88"/>
                <a:gd name="T16" fmla="*/ 29 w 43"/>
                <a:gd name="T17" fmla="*/ 61 h 88"/>
                <a:gd name="T18" fmla="*/ 23 w 43"/>
                <a:gd name="T19" fmla="*/ 61 h 88"/>
                <a:gd name="T20" fmla="*/ 25 w 43"/>
                <a:gd name="T21" fmla="*/ 68 h 88"/>
                <a:gd name="T22" fmla="*/ 43 w 43"/>
                <a:gd name="T23" fmla="*/ 88 h 88"/>
                <a:gd name="T24" fmla="*/ 39 w 43"/>
                <a:gd name="T25"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88">
                  <a:moveTo>
                    <a:pt x="39" y="61"/>
                  </a:moveTo>
                  <a:cubicBezTo>
                    <a:pt x="38" y="51"/>
                    <a:pt x="38" y="30"/>
                    <a:pt x="38" y="24"/>
                  </a:cubicBezTo>
                  <a:cubicBezTo>
                    <a:pt x="38" y="21"/>
                    <a:pt x="39" y="17"/>
                    <a:pt x="39" y="15"/>
                  </a:cubicBezTo>
                  <a:cubicBezTo>
                    <a:pt x="38" y="12"/>
                    <a:pt x="38" y="3"/>
                    <a:pt x="38" y="3"/>
                  </a:cubicBezTo>
                  <a:cubicBezTo>
                    <a:pt x="38" y="3"/>
                    <a:pt x="39" y="2"/>
                    <a:pt x="39" y="0"/>
                  </a:cubicBezTo>
                  <a:cubicBezTo>
                    <a:pt x="35" y="5"/>
                    <a:pt x="28" y="12"/>
                    <a:pt x="17" y="18"/>
                  </a:cubicBezTo>
                  <a:cubicBezTo>
                    <a:pt x="0" y="27"/>
                    <a:pt x="2" y="30"/>
                    <a:pt x="2" y="30"/>
                  </a:cubicBezTo>
                  <a:cubicBezTo>
                    <a:pt x="2" y="30"/>
                    <a:pt x="20" y="36"/>
                    <a:pt x="24" y="44"/>
                  </a:cubicBezTo>
                  <a:cubicBezTo>
                    <a:pt x="28" y="53"/>
                    <a:pt x="29" y="61"/>
                    <a:pt x="29" y="61"/>
                  </a:cubicBezTo>
                  <a:cubicBezTo>
                    <a:pt x="23" y="61"/>
                    <a:pt x="23" y="61"/>
                    <a:pt x="23" y="61"/>
                  </a:cubicBezTo>
                  <a:cubicBezTo>
                    <a:pt x="23" y="61"/>
                    <a:pt x="22" y="65"/>
                    <a:pt x="25" y="68"/>
                  </a:cubicBezTo>
                  <a:cubicBezTo>
                    <a:pt x="28" y="72"/>
                    <a:pt x="43" y="88"/>
                    <a:pt x="43" y="88"/>
                  </a:cubicBezTo>
                  <a:cubicBezTo>
                    <a:pt x="43" y="88"/>
                    <a:pt x="40" y="70"/>
                    <a:pt x="39" y="6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grpSp>
      <p:sp>
        <p:nvSpPr>
          <p:cNvPr id="10" name="Text Placeholder 4"/>
          <p:cNvSpPr txBox="1">
            <a:spLocks/>
          </p:cNvSpPr>
          <p:nvPr/>
        </p:nvSpPr>
        <p:spPr>
          <a:xfrm>
            <a:off x="842838" y="1001855"/>
            <a:ext cx="2950425" cy="3446916"/>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00"/>
              </a:lnSpc>
              <a:spcAft>
                <a:spcPts val="900"/>
              </a:spcAft>
            </a:pPr>
            <a:endParaRPr lang="en-US" sz="1050" b="0">
              <a:solidFill>
                <a:srgbClr val="00338D"/>
              </a:solidFill>
            </a:endParaRPr>
          </a:p>
        </p:txBody>
      </p:sp>
      <p:grpSp>
        <p:nvGrpSpPr>
          <p:cNvPr id="11" name="Group 10"/>
          <p:cNvGrpSpPr/>
          <p:nvPr/>
        </p:nvGrpSpPr>
        <p:grpSpPr>
          <a:xfrm>
            <a:off x="5894407" y="1476756"/>
            <a:ext cx="1589484" cy="3422269"/>
            <a:chOff x="5624513" y="1609725"/>
            <a:chExt cx="1887538" cy="4064000"/>
          </a:xfrm>
          <a:solidFill>
            <a:srgbClr val="FFC000"/>
          </a:solidFill>
        </p:grpSpPr>
        <p:sp>
          <p:nvSpPr>
            <p:cNvPr id="12" name="Freeform 5"/>
            <p:cNvSpPr>
              <a:spLocks noEditPoints="1"/>
            </p:cNvSpPr>
            <p:nvPr/>
          </p:nvSpPr>
          <p:spPr bwMode="auto">
            <a:xfrm>
              <a:off x="5624513" y="1609725"/>
              <a:ext cx="1887538" cy="4064000"/>
            </a:xfrm>
            <a:custGeom>
              <a:avLst/>
              <a:gdLst>
                <a:gd name="T0" fmla="*/ 644 w 660"/>
                <a:gd name="T1" fmla="*/ 417 h 1423"/>
                <a:gd name="T2" fmla="*/ 632 w 660"/>
                <a:gd name="T3" fmla="*/ 338 h 1423"/>
                <a:gd name="T4" fmla="*/ 605 w 660"/>
                <a:gd name="T5" fmla="*/ 262 h 1423"/>
                <a:gd name="T6" fmla="*/ 525 w 660"/>
                <a:gd name="T7" fmla="*/ 225 h 1423"/>
                <a:gd name="T8" fmla="*/ 497 w 660"/>
                <a:gd name="T9" fmla="*/ 187 h 1423"/>
                <a:gd name="T10" fmla="*/ 511 w 660"/>
                <a:gd name="T11" fmla="*/ 149 h 1423"/>
                <a:gd name="T12" fmla="*/ 520 w 660"/>
                <a:gd name="T13" fmla="*/ 79 h 1423"/>
                <a:gd name="T14" fmla="*/ 455 w 660"/>
                <a:gd name="T15" fmla="*/ 0 h 1423"/>
                <a:gd name="T16" fmla="*/ 412 w 660"/>
                <a:gd name="T17" fmla="*/ 12 h 1423"/>
                <a:gd name="T18" fmla="*/ 387 w 660"/>
                <a:gd name="T19" fmla="*/ 91 h 1423"/>
                <a:gd name="T20" fmla="*/ 397 w 660"/>
                <a:gd name="T21" fmla="*/ 162 h 1423"/>
                <a:gd name="T22" fmla="*/ 392 w 660"/>
                <a:gd name="T23" fmla="*/ 219 h 1423"/>
                <a:gd name="T24" fmla="*/ 300 w 660"/>
                <a:gd name="T25" fmla="*/ 276 h 1423"/>
                <a:gd name="T26" fmla="*/ 243 w 660"/>
                <a:gd name="T27" fmla="*/ 289 h 1423"/>
                <a:gd name="T28" fmla="*/ 173 w 660"/>
                <a:gd name="T29" fmla="*/ 228 h 1423"/>
                <a:gd name="T30" fmla="*/ 110 w 660"/>
                <a:gd name="T31" fmla="*/ 159 h 1423"/>
                <a:gd name="T32" fmla="*/ 120 w 660"/>
                <a:gd name="T33" fmla="*/ 103 h 1423"/>
                <a:gd name="T34" fmla="*/ 94 w 660"/>
                <a:gd name="T35" fmla="*/ 117 h 1423"/>
                <a:gd name="T36" fmla="*/ 33 w 660"/>
                <a:gd name="T37" fmla="*/ 60 h 1423"/>
                <a:gd name="T38" fmla="*/ 40 w 660"/>
                <a:gd name="T39" fmla="*/ 83 h 1423"/>
                <a:gd name="T40" fmla="*/ 20 w 660"/>
                <a:gd name="T41" fmla="*/ 86 h 1423"/>
                <a:gd name="T42" fmla="*/ 22 w 660"/>
                <a:gd name="T43" fmla="*/ 114 h 1423"/>
                <a:gd name="T44" fmla="*/ 32 w 660"/>
                <a:gd name="T45" fmla="*/ 141 h 1423"/>
                <a:gd name="T46" fmla="*/ 84 w 660"/>
                <a:gd name="T47" fmla="*/ 194 h 1423"/>
                <a:gd name="T48" fmla="*/ 69 w 660"/>
                <a:gd name="T49" fmla="*/ 235 h 1423"/>
                <a:gd name="T50" fmla="*/ 111 w 660"/>
                <a:gd name="T51" fmla="*/ 271 h 1423"/>
                <a:gd name="T52" fmla="*/ 209 w 660"/>
                <a:gd name="T53" fmla="*/ 359 h 1423"/>
                <a:gd name="T54" fmla="*/ 280 w 660"/>
                <a:gd name="T55" fmla="*/ 370 h 1423"/>
                <a:gd name="T56" fmla="*/ 271 w 660"/>
                <a:gd name="T57" fmla="*/ 462 h 1423"/>
                <a:gd name="T58" fmla="*/ 245 w 660"/>
                <a:gd name="T59" fmla="*/ 591 h 1423"/>
                <a:gd name="T60" fmla="*/ 238 w 660"/>
                <a:gd name="T61" fmla="*/ 681 h 1423"/>
                <a:gd name="T62" fmla="*/ 305 w 660"/>
                <a:gd name="T63" fmla="*/ 688 h 1423"/>
                <a:gd name="T64" fmla="*/ 320 w 660"/>
                <a:gd name="T65" fmla="*/ 884 h 1423"/>
                <a:gd name="T66" fmla="*/ 332 w 660"/>
                <a:gd name="T67" fmla="*/ 1016 h 1423"/>
                <a:gd name="T68" fmla="*/ 340 w 660"/>
                <a:gd name="T69" fmla="*/ 1110 h 1423"/>
                <a:gd name="T70" fmla="*/ 310 w 660"/>
                <a:gd name="T71" fmla="*/ 1272 h 1423"/>
                <a:gd name="T72" fmla="*/ 290 w 660"/>
                <a:gd name="T73" fmla="*/ 1321 h 1423"/>
                <a:gd name="T74" fmla="*/ 202 w 660"/>
                <a:gd name="T75" fmla="*/ 1364 h 1423"/>
                <a:gd name="T76" fmla="*/ 293 w 660"/>
                <a:gd name="T77" fmla="*/ 1387 h 1423"/>
                <a:gd name="T78" fmla="*/ 389 w 660"/>
                <a:gd name="T79" fmla="*/ 1372 h 1423"/>
                <a:gd name="T80" fmla="*/ 403 w 660"/>
                <a:gd name="T81" fmla="*/ 1337 h 1423"/>
                <a:gd name="T82" fmla="*/ 405 w 660"/>
                <a:gd name="T83" fmla="*/ 1273 h 1423"/>
                <a:gd name="T84" fmla="*/ 407 w 660"/>
                <a:gd name="T85" fmla="*/ 1229 h 1423"/>
                <a:gd name="T86" fmla="*/ 418 w 660"/>
                <a:gd name="T87" fmla="*/ 1139 h 1423"/>
                <a:gd name="T88" fmla="*/ 434 w 660"/>
                <a:gd name="T89" fmla="*/ 1033 h 1423"/>
                <a:gd name="T90" fmla="*/ 453 w 660"/>
                <a:gd name="T91" fmla="*/ 999 h 1423"/>
                <a:gd name="T92" fmla="*/ 472 w 660"/>
                <a:gd name="T93" fmla="*/ 1125 h 1423"/>
                <a:gd name="T94" fmla="*/ 493 w 660"/>
                <a:gd name="T95" fmla="*/ 1250 h 1423"/>
                <a:gd name="T96" fmla="*/ 487 w 660"/>
                <a:gd name="T97" fmla="*/ 1298 h 1423"/>
                <a:gd name="T98" fmla="*/ 490 w 660"/>
                <a:gd name="T99" fmla="*/ 1336 h 1423"/>
                <a:gd name="T100" fmla="*/ 424 w 660"/>
                <a:gd name="T101" fmla="*/ 1409 h 1423"/>
                <a:gd name="T102" fmla="*/ 567 w 660"/>
                <a:gd name="T103" fmla="*/ 1393 h 1423"/>
                <a:gd name="T104" fmla="*/ 567 w 660"/>
                <a:gd name="T105" fmla="*/ 1339 h 1423"/>
                <a:gd name="T106" fmla="*/ 571 w 660"/>
                <a:gd name="T107" fmla="*/ 1266 h 1423"/>
                <a:gd name="T108" fmla="*/ 563 w 660"/>
                <a:gd name="T109" fmla="*/ 1038 h 1423"/>
                <a:gd name="T110" fmla="*/ 538 w 660"/>
                <a:gd name="T111" fmla="*/ 900 h 1423"/>
                <a:gd name="T112" fmla="*/ 530 w 660"/>
                <a:gd name="T113" fmla="*/ 786 h 1423"/>
                <a:gd name="T114" fmla="*/ 567 w 660"/>
                <a:gd name="T115" fmla="*/ 753 h 1423"/>
                <a:gd name="T116" fmla="*/ 596 w 660"/>
                <a:gd name="T117" fmla="*/ 611 h 1423"/>
                <a:gd name="T118" fmla="*/ 659 w 660"/>
                <a:gd name="T119" fmla="*/ 503 h 1423"/>
                <a:gd name="T120" fmla="*/ 566 w 660"/>
                <a:gd name="T121" fmla="*/ 47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0" h="1423">
                  <a:moveTo>
                    <a:pt x="659" y="503"/>
                  </a:moveTo>
                  <a:cubicBezTo>
                    <a:pt x="657" y="496"/>
                    <a:pt x="655" y="489"/>
                    <a:pt x="655" y="481"/>
                  </a:cubicBezTo>
                  <a:cubicBezTo>
                    <a:pt x="655" y="472"/>
                    <a:pt x="652" y="460"/>
                    <a:pt x="651" y="455"/>
                  </a:cubicBezTo>
                  <a:cubicBezTo>
                    <a:pt x="650" y="449"/>
                    <a:pt x="651" y="449"/>
                    <a:pt x="649" y="438"/>
                  </a:cubicBezTo>
                  <a:cubicBezTo>
                    <a:pt x="646" y="427"/>
                    <a:pt x="644" y="422"/>
                    <a:pt x="644" y="417"/>
                  </a:cubicBezTo>
                  <a:cubicBezTo>
                    <a:pt x="644" y="412"/>
                    <a:pt x="645" y="405"/>
                    <a:pt x="643" y="397"/>
                  </a:cubicBezTo>
                  <a:cubicBezTo>
                    <a:pt x="642" y="388"/>
                    <a:pt x="637" y="385"/>
                    <a:pt x="635" y="379"/>
                  </a:cubicBezTo>
                  <a:cubicBezTo>
                    <a:pt x="634" y="373"/>
                    <a:pt x="632" y="366"/>
                    <a:pt x="632" y="363"/>
                  </a:cubicBezTo>
                  <a:cubicBezTo>
                    <a:pt x="632" y="361"/>
                    <a:pt x="634" y="360"/>
                    <a:pt x="634" y="354"/>
                  </a:cubicBezTo>
                  <a:cubicBezTo>
                    <a:pt x="634" y="349"/>
                    <a:pt x="633" y="342"/>
                    <a:pt x="632" y="338"/>
                  </a:cubicBezTo>
                  <a:cubicBezTo>
                    <a:pt x="631" y="333"/>
                    <a:pt x="630" y="337"/>
                    <a:pt x="628" y="325"/>
                  </a:cubicBezTo>
                  <a:cubicBezTo>
                    <a:pt x="626" y="314"/>
                    <a:pt x="623" y="308"/>
                    <a:pt x="622" y="303"/>
                  </a:cubicBezTo>
                  <a:cubicBezTo>
                    <a:pt x="622" y="297"/>
                    <a:pt x="619" y="290"/>
                    <a:pt x="619" y="290"/>
                  </a:cubicBezTo>
                  <a:cubicBezTo>
                    <a:pt x="619" y="290"/>
                    <a:pt x="619" y="291"/>
                    <a:pt x="616" y="282"/>
                  </a:cubicBezTo>
                  <a:cubicBezTo>
                    <a:pt x="613" y="272"/>
                    <a:pt x="611" y="268"/>
                    <a:pt x="605" y="262"/>
                  </a:cubicBezTo>
                  <a:cubicBezTo>
                    <a:pt x="600" y="256"/>
                    <a:pt x="589" y="250"/>
                    <a:pt x="584" y="249"/>
                  </a:cubicBezTo>
                  <a:cubicBezTo>
                    <a:pt x="580" y="248"/>
                    <a:pt x="575" y="248"/>
                    <a:pt x="575" y="248"/>
                  </a:cubicBezTo>
                  <a:cubicBezTo>
                    <a:pt x="575" y="248"/>
                    <a:pt x="572" y="247"/>
                    <a:pt x="560" y="242"/>
                  </a:cubicBezTo>
                  <a:cubicBezTo>
                    <a:pt x="548" y="237"/>
                    <a:pt x="542" y="235"/>
                    <a:pt x="537" y="231"/>
                  </a:cubicBezTo>
                  <a:cubicBezTo>
                    <a:pt x="531" y="228"/>
                    <a:pt x="525" y="225"/>
                    <a:pt x="525" y="225"/>
                  </a:cubicBezTo>
                  <a:cubicBezTo>
                    <a:pt x="525" y="225"/>
                    <a:pt x="523" y="225"/>
                    <a:pt x="522" y="225"/>
                  </a:cubicBezTo>
                  <a:cubicBezTo>
                    <a:pt x="521" y="225"/>
                    <a:pt x="519" y="221"/>
                    <a:pt x="514" y="213"/>
                  </a:cubicBezTo>
                  <a:cubicBezTo>
                    <a:pt x="509" y="205"/>
                    <a:pt x="505" y="199"/>
                    <a:pt x="504" y="197"/>
                  </a:cubicBezTo>
                  <a:cubicBezTo>
                    <a:pt x="503" y="196"/>
                    <a:pt x="501" y="195"/>
                    <a:pt x="501" y="195"/>
                  </a:cubicBezTo>
                  <a:cubicBezTo>
                    <a:pt x="501" y="195"/>
                    <a:pt x="498" y="190"/>
                    <a:pt x="497" y="187"/>
                  </a:cubicBezTo>
                  <a:cubicBezTo>
                    <a:pt x="496" y="184"/>
                    <a:pt x="494" y="182"/>
                    <a:pt x="494" y="182"/>
                  </a:cubicBezTo>
                  <a:cubicBezTo>
                    <a:pt x="494" y="182"/>
                    <a:pt x="497" y="177"/>
                    <a:pt x="498" y="173"/>
                  </a:cubicBezTo>
                  <a:cubicBezTo>
                    <a:pt x="499" y="170"/>
                    <a:pt x="501" y="163"/>
                    <a:pt x="501" y="161"/>
                  </a:cubicBezTo>
                  <a:cubicBezTo>
                    <a:pt x="501" y="158"/>
                    <a:pt x="501" y="154"/>
                    <a:pt x="501" y="154"/>
                  </a:cubicBezTo>
                  <a:cubicBezTo>
                    <a:pt x="501" y="154"/>
                    <a:pt x="507" y="153"/>
                    <a:pt x="511" y="149"/>
                  </a:cubicBezTo>
                  <a:cubicBezTo>
                    <a:pt x="515" y="144"/>
                    <a:pt x="518" y="139"/>
                    <a:pt x="519" y="132"/>
                  </a:cubicBezTo>
                  <a:cubicBezTo>
                    <a:pt x="521" y="124"/>
                    <a:pt x="521" y="119"/>
                    <a:pt x="520" y="115"/>
                  </a:cubicBezTo>
                  <a:cubicBezTo>
                    <a:pt x="520" y="111"/>
                    <a:pt x="519" y="107"/>
                    <a:pt x="517" y="107"/>
                  </a:cubicBezTo>
                  <a:cubicBezTo>
                    <a:pt x="514" y="107"/>
                    <a:pt x="517" y="108"/>
                    <a:pt x="518" y="102"/>
                  </a:cubicBezTo>
                  <a:cubicBezTo>
                    <a:pt x="518" y="97"/>
                    <a:pt x="520" y="90"/>
                    <a:pt x="520" y="79"/>
                  </a:cubicBezTo>
                  <a:cubicBezTo>
                    <a:pt x="519" y="68"/>
                    <a:pt x="519" y="60"/>
                    <a:pt x="517" y="55"/>
                  </a:cubicBezTo>
                  <a:cubicBezTo>
                    <a:pt x="514" y="50"/>
                    <a:pt x="510" y="42"/>
                    <a:pt x="506" y="37"/>
                  </a:cubicBezTo>
                  <a:cubicBezTo>
                    <a:pt x="502" y="32"/>
                    <a:pt x="494" y="21"/>
                    <a:pt x="488" y="16"/>
                  </a:cubicBezTo>
                  <a:cubicBezTo>
                    <a:pt x="482" y="10"/>
                    <a:pt x="476" y="6"/>
                    <a:pt x="469" y="4"/>
                  </a:cubicBezTo>
                  <a:cubicBezTo>
                    <a:pt x="462" y="1"/>
                    <a:pt x="459" y="0"/>
                    <a:pt x="455" y="0"/>
                  </a:cubicBezTo>
                  <a:cubicBezTo>
                    <a:pt x="450" y="0"/>
                    <a:pt x="444" y="2"/>
                    <a:pt x="442" y="4"/>
                  </a:cubicBezTo>
                  <a:cubicBezTo>
                    <a:pt x="440" y="6"/>
                    <a:pt x="436" y="7"/>
                    <a:pt x="436" y="7"/>
                  </a:cubicBezTo>
                  <a:cubicBezTo>
                    <a:pt x="435" y="7"/>
                    <a:pt x="435" y="7"/>
                    <a:pt x="435" y="7"/>
                  </a:cubicBezTo>
                  <a:cubicBezTo>
                    <a:pt x="435" y="7"/>
                    <a:pt x="425" y="7"/>
                    <a:pt x="423" y="8"/>
                  </a:cubicBezTo>
                  <a:cubicBezTo>
                    <a:pt x="421" y="9"/>
                    <a:pt x="414" y="10"/>
                    <a:pt x="412" y="12"/>
                  </a:cubicBezTo>
                  <a:cubicBezTo>
                    <a:pt x="410" y="13"/>
                    <a:pt x="400" y="16"/>
                    <a:pt x="397" y="23"/>
                  </a:cubicBezTo>
                  <a:cubicBezTo>
                    <a:pt x="393" y="29"/>
                    <a:pt x="391" y="36"/>
                    <a:pt x="390" y="42"/>
                  </a:cubicBezTo>
                  <a:cubicBezTo>
                    <a:pt x="389" y="49"/>
                    <a:pt x="388" y="54"/>
                    <a:pt x="388" y="59"/>
                  </a:cubicBezTo>
                  <a:cubicBezTo>
                    <a:pt x="387" y="65"/>
                    <a:pt x="386" y="72"/>
                    <a:pt x="387" y="77"/>
                  </a:cubicBezTo>
                  <a:cubicBezTo>
                    <a:pt x="387" y="83"/>
                    <a:pt x="387" y="86"/>
                    <a:pt x="387" y="91"/>
                  </a:cubicBezTo>
                  <a:cubicBezTo>
                    <a:pt x="388" y="96"/>
                    <a:pt x="388" y="102"/>
                    <a:pt x="388" y="102"/>
                  </a:cubicBezTo>
                  <a:cubicBezTo>
                    <a:pt x="388" y="102"/>
                    <a:pt x="381" y="100"/>
                    <a:pt x="381" y="112"/>
                  </a:cubicBezTo>
                  <a:cubicBezTo>
                    <a:pt x="380" y="124"/>
                    <a:pt x="380" y="129"/>
                    <a:pt x="383" y="135"/>
                  </a:cubicBezTo>
                  <a:cubicBezTo>
                    <a:pt x="385" y="141"/>
                    <a:pt x="389" y="150"/>
                    <a:pt x="397" y="148"/>
                  </a:cubicBezTo>
                  <a:cubicBezTo>
                    <a:pt x="397" y="148"/>
                    <a:pt x="397" y="156"/>
                    <a:pt x="397" y="162"/>
                  </a:cubicBezTo>
                  <a:cubicBezTo>
                    <a:pt x="398" y="168"/>
                    <a:pt x="396" y="173"/>
                    <a:pt x="401" y="178"/>
                  </a:cubicBezTo>
                  <a:cubicBezTo>
                    <a:pt x="405" y="184"/>
                    <a:pt x="410" y="191"/>
                    <a:pt x="410" y="191"/>
                  </a:cubicBezTo>
                  <a:cubicBezTo>
                    <a:pt x="410" y="191"/>
                    <a:pt x="411" y="204"/>
                    <a:pt x="410" y="205"/>
                  </a:cubicBezTo>
                  <a:cubicBezTo>
                    <a:pt x="410" y="205"/>
                    <a:pt x="405" y="206"/>
                    <a:pt x="403" y="209"/>
                  </a:cubicBezTo>
                  <a:cubicBezTo>
                    <a:pt x="402" y="212"/>
                    <a:pt x="392" y="219"/>
                    <a:pt x="392" y="219"/>
                  </a:cubicBezTo>
                  <a:cubicBezTo>
                    <a:pt x="392" y="219"/>
                    <a:pt x="380" y="219"/>
                    <a:pt x="376" y="221"/>
                  </a:cubicBezTo>
                  <a:cubicBezTo>
                    <a:pt x="372" y="222"/>
                    <a:pt x="351" y="234"/>
                    <a:pt x="349" y="237"/>
                  </a:cubicBezTo>
                  <a:cubicBezTo>
                    <a:pt x="346" y="239"/>
                    <a:pt x="331" y="252"/>
                    <a:pt x="320" y="263"/>
                  </a:cubicBezTo>
                  <a:cubicBezTo>
                    <a:pt x="309" y="274"/>
                    <a:pt x="306" y="274"/>
                    <a:pt x="305" y="275"/>
                  </a:cubicBezTo>
                  <a:cubicBezTo>
                    <a:pt x="304" y="276"/>
                    <a:pt x="303" y="275"/>
                    <a:pt x="300" y="276"/>
                  </a:cubicBezTo>
                  <a:cubicBezTo>
                    <a:pt x="296" y="278"/>
                    <a:pt x="297" y="276"/>
                    <a:pt x="292" y="277"/>
                  </a:cubicBezTo>
                  <a:cubicBezTo>
                    <a:pt x="288" y="278"/>
                    <a:pt x="280" y="281"/>
                    <a:pt x="278" y="281"/>
                  </a:cubicBezTo>
                  <a:cubicBezTo>
                    <a:pt x="276" y="282"/>
                    <a:pt x="273" y="281"/>
                    <a:pt x="267" y="281"/>
                  </a:cubicBezTo>
                  <a:cubicBezTo>
                    <a:pt x="262" y="282"/>
                    <a:pt x="257" y="283"/>
                    <a:pt x="254" y="285"/>
                  </a:cubicBezTo>
                  <a:cubicBezTo>
                    <a:pt x="251" y="287"/>
                    <a:pt x="245" y="289"/>
                    <a:pt x="243" y="289"/>
                  </a:cubicBezTo>
                  <a:cubicBezTo>
                    <a:pt x="242" y="289"/>
                    <a:pt x="239" y="287"/>
                    <a:pt x="233" y="282"/>
                  </a:cubicBezTo>
                  <a:cubicBezTo>
                    <a:pt x="227" y="277"/>
                    <a:pt x="227" y="280"/>
                    <a:pt x="220" y="272"/>
                  </a:cubicBezTo>
                  <a:cubicBezTo>
                    <a:pt x="213" y="263"/>
                    <a:pt x="208" y="261"/>
                    <a:pt x="205" y="259"/>
                  </a:cubicBezTo>
                  <a:cubicBezTo>
                    <a:pt x="202" y="257"/>
                    <a:pt x="198" y="255"/>
                    <a:pt x="193" y="250"/>
                  </a:cubicBezTo>
                  <a:cubicBezTo>
                    <a:pt x="188" y="245"/>
                    <a:pt x="177" y="231"/>
                    <a:pt x="173" y="228"/>
                  </a:cubicBezTo>
                  <a:cubicBezTo>
                    <a:pt x="169" y="224"/>
                    <a:pt x="144" y="197"/>
                    <a:pt x="139" y="193"/>
                  </a:cubicBezTo>
                  <a:cubicBezTo>
                    <a:pt x="135" y="190"/>
                    <a:pt x="124" y="175"/>
                    <a:pt x="122" y="174"/>
                  </a:cubicBezTo>
                  <a:cubicBezTo>
                    <a:pt x="121" y="173"/>
                    <a:pt x="119" y="170"/>
                    <a:pt x="118" y="171"/>
                  </a:cubicBezTo>
                  <a:cubicBezTo>
                    <a:pt x="118" y="171"/>
                    <a:pt x="118" y="172"/>
                    <a:pt x="117" y="171"/>
                  </a:cubicBezTo>
                  <a:cubicBezTo>
                    <a:pt x="116" y="169"/>
                    <a:pt x="111" y="163"/>
                    <a:pt x="110" y="159"/>
                  </a:cubicBezTo>
                  <a:cubicBezTo>
                    <a:pt x="110" y="156"/>
                    <a:pt x="109" y="147"/>
                    <a:pt x="110" y="144"/>
                  </a:cubicBezTo>
                  <a:cubicBezTo>
                    <a:pt x="112" y="141"/>
                    <a:pt x="112" y="134"/>
                    <a:pt x="115" y="131"/>
                  </a:cubicBezTo>
                  <a:cubicBezTo>
                    <a:pt x="118" y="128"/>
                    <a:pt x="117" y="121"/>
                    <a:pt x="118" y="117"/>
                  </a:cubicBezTo>
                  <a:cubicBezTo>
                    <a:pt x="118" y="111"/>
                    <a:pt x="118" y="111"/>
                    <a:pt x="118" y="111"/>
                  </a:cubicBezTo>
                  <a:cubicBezTo>
                    <a:pt x="117" y="109"/>
                    <a:pt x="120" y="106"/>
                    <a:pt x="120" y="103"/>
                  </a:cubicBezTo>
                  <a:cubicBezTo>
                    <a:pt x="121" y="100"/>
                    <a:pt x="120" y="97"/>
                    <a:pt x="121" y="94"/>
                  </a:cubicBezTo>
                  <a:cubicBezTo>
                    <a:pt x="122" y="91"/>
                    <a:pt x="126" y="80"/>
                    <a:pt x="120" y="81"/>
                  </a:cubicBezTo>
                  <a:cubicBezTo>
                    <a:pt x="116" y="81"/>
                    <a:pt x="113" y="84"/>
                    <a:pt x="111" y="87"/>
                  </a:cubicBezTo>
                  <a:cubicBezTo>
                    <a:pt x="109" y="90"/>
                    <a:pt x="107" y="95"/>
                    <a:pt x="105" y="99"/>
                  </a:cubicBezTo>
                  <a:cubicBezTo>
                    <a:pt x="103" y="103"/>
                    <a:pt x="102" y="122"/>
                    <a:pt x="94" y="117"/>
                  </a:cubicBezTo>
                  <a:cubicBezTo>
                    <a:pt x="93" y="116"/>
                    <a:pt x="89" y="112"/>
                    <a:pt x="89" y="112"/>
                  </a:cubicBezTo>
                  <a:cubicBezTo>
                    <a:pt x="86" y="108"/>
                    <a:pt x="81" y="105"/>
                    <a:pt x="78" y="101"/>
                  </a:cubicBezTo>
                  <a:cubicBezTo>
                    <a:pt x="75" y="96"/>
                    <a:pt x="72" y="92"/>
                    <a:pt x="68" y="88"/>
                  </a:cubicBezTo>
                  <a:cubicBezTo>
                    <a:pt x="63" y="83"/>
                    <a:pt x="58" y="77"/>
                    <a:pt x="53" y="72"/>
                  </a:cubicBezTo>
                  <a:cubicBezTo>
                    <a:pt x="51" y="69"/>
                    <a:pt x="36" y="53"/>
                    <a:pt x="33" y="60"/>
                  </a:cubicBezTo>
                  <a:cubicBezTo>
                    <a:pt x="33" y="60"/>
                    <a:pt x="30" y="63"/>
                    <a:pt x="36" y="71"/>
                  </a:cubicBezTo>
                  <a:cubicBezTo>
                    <a:pt x="41" y="79"/>
                    <a:pt x="51" y="91"/>
                    <a:pt x="54" y="94"/>
                  </a:cubicBezTo>
                  <a:cubicBezTo>
                    <a:pt x="56" y="98"/>
                    <a:pt x="58" y="99"/>
                    <a:pt x="59" y="102"/>
                  </a:cubicBezTo>
                  <a:cubicBezTo>
                    <a:pt x="59" y="105"/>
                    <a:pt x="58" y="105"/>
                    <a:pt x="57" y="104"/>
                  </a:cubicBezTo>
                  <a:cubicBezTo>
                    <a:pt x="56" y="103"/>
                    <a:pt x="42" y="85"/>
                    <a:pt x="40" y="83"/>
                  </a:cubicBezTo>
                  <a:cubicBezTo>
                    <a:pt x="38" y="80"/>
                    <a:pt x="18" y="58"/>
                    <a:pt x="13" y="65"/>
                  </a:cubicBezTo>
                  <a:cubicBezTo>
                    <a:pt x="13" y="65"/>
                    <a:pt x="10" y="68"/>
                    <a:pt x="16" y="77"/>
                  </a:cubicBezTo>
                  <a:cubicBezTo>
                    <a:pt x="22" y="85"/>
                    <a:pt x="34" y="96"/>
                    <a:pt x="34" y="96"/>
                  </a:cubicBezTo>
                  <a:cubicBezTo>
                    <a:pt x="38" y="105"/>
                    <a:pt x="38" y="105"/>
                    <a:pt x="38" y="105"/>
                  </a:cubicBezTo>
                  <a:cubicBezTo>
                    <a:pt x="38" y="105"/>
                    <a:pt x="22" y="88"/>
                    <a:pt x="20" y="86"/>
                  </a:cubicBezTo>
                  <a:cubicBezTo>
                    <a:pt x="18" y="83"/>
                    <a:pt x="13" y="77"/>
                    <a:pt x="10" y="78"/>
                  </a:cubicBezTo>
                  <a:cubicBezTo>
                    <a:pt x="7" y="79"/>
                    <a:pt x="3" y="83"/>
                    <a:pt x="8" y="92"/>
                  </a:cubicBezTo>
                  <a:cubicBezTo>
                    <a:pt x="14" y="102"/>
                    <a:pt x="30" y="115"/>
                    <a:pt x="33" y="118"/>
                  </a:cubicBezTo>
                  <a:cubicBezTo>
                    <a:pt x="35" y="121"/>
                    <a:pt x="40" y="127"/>
                    <a:pt x="38" y="128"/>
                  </a:cubicBezTo>
                  <a:cubicBezTo>
                    <a:pt x="36" y="130"/>
                    <a:pt x="24" y="117"/>
                    <a:pt x="22" y="114"/>
                  </a:cubicBezTo>
                  <a:cubicBezTo>
                    <a:pt x="19" y="112"/>
                    <a:pt x="8" y="102"/>
                    <a:pt x="6" y="102"/>
                  </a:cubicBezTo>
                  <a:cubicBezTo>
                    <a:pt x="4" y="103"/>
                    <a:pt x="3" y="104"/>
                    <a:pt x="3" y="104"/>
                  </a:cubicBezTo>
                  <a:cubicBezTo>
                    <a:pt x="0" y="110"/>
                    <a:pt x="10" y="120"/>
                    <a:pt x="14" y="124"/>
                  </a:cubicBezTo>
                  <a:cubicBezTo>
                    <a:pt x="17" y="127"/>
                    <a:pt x="20" y="130"/>
                    <a:pt x="23" y="133"/>
                  </a:cubicBezTo>
                  <a:cubicBezTo>
                    <a:pt x="26" y="136"/>
                    <a:pt x="29" y="138"/>
                    <a:pt x="32" y="141"/>
                  </a:cubicBezTo>
                  <a:cubicBezTo>
                    <a:pt x="35" y="143"/>
                    <a:pt x="36" y="148"/>
                    <a:pt x="38" y="151"/>
                  </a:cubicBezTo>
                  <a:cubicBezTo>
                    <a:pt x="40" y="155"/>
                    <a:pt x="43" y="159"/>
                    <a:pt x="45" y="162"/>
                  </a:cubicBezTo>
                  <a:cubicBezTo>
                    <a:pt x="49" y="169"/>
                    <a:pt x="56" y="175"/>
                    <a:pt x="62" y="181"/>
                  </a:cubicBezTo>
                  <a:cubicBezTo>
                    <a:pt x="65" y="184"/>
                    <a:pt x="71" y="188"/>
                    <a:pt x="75" y="185"/>
                  </a:cubicBezTo>
                  <a:cubicBezTo>
                    <a:pt x="77" y="189"/>
                    <a:pt x="81" y="191"/>
                    <a:pt x="84" y="194"/>
                  </a:cubicBezTo>
                  <a:cubicBezTo>
                    <a:pt x="86" y="197"/>
                    <a:pt x="89" y="199"/>
                    <a:pt x="92" y="201"/>
                  </a:cubicBezTo>
                  <a:cubicBezTo>
                    <a:pt x="90" y="203"/>
                    <a:pt x="90" y="203"/>
                    <a:pt x="90" y="203"/>
                  </a:cubicBezTo>
                  <a:cubicBezTo>
                    <a:pt x="87" y="207"/>
                    <a:pt x="84" y="212"/>
                    <a:pt x="80" y="216"/>
                  </a:cubicBezTo>
                  <a:cubicBezTo>
                    <a:pt x="78" y="219"/>
                    <a:pt x="74" y="223"/>
                    <a:pt x="71" y="226"/>
                  </a:cubicBezTo>
                  <a:cubicBezTo>
                    <a:pt x="69" y="229"/>
                    <a:pt x="65" y="232"/>
                    <a:pt x="69" y="235"/>
                  </a:cubicBezTo>
                  <a:cubicBezTo>
                    <a:pt x="72" y="238"/>
                    <a:pt x="76" y="241"/>
                    <a:pt x="79" y="243"/>
                  </a:cubicBezTo>
                  <a:cubicBezTo>
                    <a:pt x="83" y="247"/>
                    <a:pt x="86" y="250"/>
                    <a:pt x="90" y="253"/>
                  </a:cubicBezTo>
                  <a:cubicBezTo>
                    <a:pt x="93" y="256"/>
                    <a:pt x="97" y="261"/>
                    <a:pt x="101" y="263"/>
                  </a:cubicBezTo>
                  <a:cubicBezTo>
                    <a:pt x="102" y="264"/>
                    <a:pt x="102" y="264"/>
                    <a:pt x="102" y="264"/>
                  </a:cubicBezTo>
                  <a:cubicBezTo>
                    <a:pt x="105" y="266"/>
                    <a:pt x="108" y="269"/>
                    <a:pt x="111" y="271"/>
                  </a:cubicBezTo>
                  <a:cubicBezTo>
                    <a:pt x="115" y="274"/>
                    <a:pt x="118" y="277"/>
                    <a:pt x="121" y="280"/>
                  </a:cubicBezTo>
                  <a:cubicBezTo>
                    <a:pt x="129" y="286"/>
                    <a:pt x="135" y="293"/>
                    <a:pt x="142" y="300"/>
                  </a:cubicBezTo>
                  <a:cubicBezTo>
                    <a:pt x="149" y="308"/>
                    <a:pt x="156" y="316"/>
                    <a:pt x="164" y="322"/>
                  </a:cubicBezTo>
                  <a:cubicBezTo>
                    <a:pt x="171" y="329"/>
                    <a:pt x="179" y="335"/>
                    <a:pt x="186" y="342"/>
                  </a:cubicBezTo>
                  <a:cubicBezTo>
                    <a:pt x="193" y="348"/>
                    <a:pt x="201" y="355"/>
                    <a:pt x="209" y="359"/>
                  </a:cubicBezTo>
                  <a:cubicBezTo>
                    <a:pt x="213" y="361"/>
                    <a:pt x="217" y="362"/>
                    <a:pt x="222" y="363"/>
                  </a:cubicBezTo>
                  <a:cubicBezTo>
                    <a:pt x="226" y="363"/>
                    <a:pt x="230" y="365"/>
                    <a:pt x="234" y="365"/>
                  </a:cubicBezTo>
                  <a:cubicBezTo>
                    <a:pt x="242" y="366"/>
                    <a:pt x="251" y="368"/>
                    <a:pt x="259" y="369"/>
                  </a:cubicBezTo>
                  <a:cubicBezTo>
                    <a:pt x="264" y="370"/>
                    <a:pt x="268" y="370"/>
                    <a:pt x="273" y="370"/>
                  </a:cubicBezTo>
                  <a:cubicBezTo>
                    <a:pt x="275" y="370"/>
                    <a:pt x="278" y="370"/>
                    <a:pt x="280" y="370"/>
                  </a:cubicBezTo>
                  <a:cubicBezTo>
                    <a:pt x="282" y="370"/>
                    <a:pt x="284" y="369"/>
                    <a:pt x="285" y="369"/>
                  </a:cubicBezTo>
                  <a:cubicBezTo>
                    <a:pt x="289" y="370"/>
                    <a:pt x="288" y="374"/>
                    <a:pt x="287" y="377"/>
                  </a:cubicBezTo>
                  <a:cubicBezTo>
                    <a:pt x="286" y="386"/>
                    <a:pt x="284" y="395"/>
                    <a:pt x="282" y="404"/>
                  </a:cubicBezTo>
                  <a:cubicBezTo>
                    <a:pt x="280" y="413"/>
                    <a:pt x="279" y="423"/>
                    <a:pt x="277" y="432"/>
                  </a:cubicBezTo>
                  <a:cubicBezTo>
                    <a:pt x="275" y="442"/>
                    <a:pt x="274" y="452"/>
                    <a:pt x="271" y="462"/>
                  </a:cubicBezTo>
                  <a:cubicBezTo>
                    <a:pt x="269" y="472"/>
                    <a:pt x="266" y="481"/>
                    <a:pt x="265" y="491"/>
                  </a:cubicBezTo>
                  <a:cubicBezTo>
                    <a:pt x="263" y="501"/>
                    <a:pt x="259" y="510"/>
                    <a:pt x="257" y="520"/>
                  </a:cubicBezTo>
                  <a:cubicBezTo>
                    <a:pt x="254" y="530"/>
                    <a:pt x="251" y="540"/>
                    <a:pt x="249" y="551"/>
                  </a:cubicBezTo>
                  <a:cubicBezTo>
                    <a:pt x="247" y="557"/>
                    <a:pt x="246" y="564"/>
                    <a:pt x="246" y="571"/>
                  </a:cubicBezTo>
                  <a:cubicBezTo>
                    <a:pt x="245" y="577"/>
                    <a:pt x="246" y="584"/>
                    <a:pt x="245" y="591"/>
                  </a:cubicBezTo>
                  <a:cubicBezTo>
                    <a:pt x="244" y="594"/>
                    <a:pt x="244" y="594"/>
                    <a:pt x="244" y="594"/>
                  </a:cubicBezTo>
                  <a:cubicBezTo>
                    <a:pt x="242" y="602"/>
                    <a:pt x="240" y="611"/>
                    <a:pt x="237" y="619"/>
                  </a:cubicBezTo>
                  <a:cubicBezTo>
                    <a:pt x="235" y="626"/>
                    <a:pt x="232" y="633"/>
                    <a:pt x="230" y="641"/>
                  </a:cubicBezTo>
                  <a:cubicBezTo>
                    <a:pt x="228" y="650"/>
                    <a:pt x="228" y="661"/>
                    <a:pt x="231" y="669"/>
                  </a:cubicBezTo>
                  <a:cubicBezTo>
                    <a:pt x="232" y="673"/>
                    <a:pt x="235" y="677"/>
                    <a:pt x="238" y="681"/>
                  </a:cubicBezTo>
                  <a:cubicBezTo>
                    <a:pt x="239" y="683"/>
                    <a:pt x="240" y="685"/>
                    <a:pt x="242" y="685"/>
                  </a:cubicBezTo>
                  <a:cubicBezTo>
                    <a:pt x="244" y="686"/>
                    <a:pt x="247" y="685"/>
                    <a:pt x="248" y="685"/>
                  </a:cubicBezTo>
                  <a:cubicBezTo>
                    <a:pt x="260" y="681"/>
                    <a:pt x="271" y="677"/>
                    <a:pt x="284" y="674"/>
                  </a:cubicBezTo>
                  <a:cubicBezTo>
                    <a:pt x="288" y="673"/>
                    <a:pt x="298" y="668"/>
                    <a:pt x="302" y="671"/>
                  </a:cubicBezTo>
                  <a:cubicBezTo>
                    <a:pt x="307" y="674"/>
                    <a:pt x="305" y="684"/>
                    <a:pt x="305" y="688"/>
                  </a:cubicBezTo>
                  <a:cubicBezTo>
                    <a:pt x="305" y="704"/>
                    <a:pt x="305" y="720"/>
                    <a:pt x="304" y="737"/>
                  </a:cubicBezTo>
                  <a:cubicBezTo>
                    <a:pt x="304" y="750"/>
                    <a:pt x="305" y="763"/>
                    <a:pt x="306" y="775"/>
                  </a:cubicBezTo>
                  <a:cubicBezTo>
                    <a:pt x="308" y="789"/>
                    <a:pt x="309" y="803"/>
                    <a:pt x="311" y="816"/>
                  </a:cubicBezTo>
                  <a:cubicBezTo>
                    <a:pt x="313" y="828"/>
                    <a:pt x="314" y="839"/>
                    <a:pt x="315" y="851"/>
                  </a:cubicBezTo>
                  <a:cubicBezTo>
                    <a:pt x="317" y="862"/>
                    <a:pt x="319" y="873"/>
                    <a:pt x="320" y="884"/>
                  </a:cubicBezTo>
                  <a:cubicBezTo>
                    <a:pt x="321" y="894"/>
                    <a:pt x="321" y="903"/>
                    <a:pt x="322" y="913"/>
                  </a:cubicBezTo>
                  <a:cubicBezTo>
                    <a:pt x="323" y="921"/>
                    <a:pt x="324" y="929"/>
                    <a:pt x="325" y="937"/>
                  </a:cubicBezTo>
                  <a:cubicBezTo>
                    <a:pt x="325" y="945"/>
                    <a:pt x="326" y="953"/>
                    <a:pt x="327" y="961"/>
                  </a:cubicBezTo>
                  <a:cubicBezTo>
                    <a:pt x="327" y="970"/>
                    <a:pt x="327" y="978"/>
                    <a:pt x="328" y="986"/>
                  </a:cubicBezTo>
                  <a:cubicBezTo>
                    <a:pt x="329" y="996"/>
                    <a:pt x="330" y="1006"/>
                    <a:pt x="332" y="1016"/>
                  </a:cubicBezTo>
                  <a:cubicBezTo>
                    <a:pt x="333" y="1019"/>
                    <a:pt x="333" y="1021"/>
                    <a:pt x="335" y="1024"/>
                  </a:cubicBezTo>
                  <a:cubicBezTo>
                    <a:pt x="337" y="1028"/>
                    <a:pt x="341" y="1032"/>
                    <a:pt x="342" y="1036"/>
                  </a:cubicBezTo>
                  <a:cubicBezTo>
                    <a:pt x="342" y="1039"/>
                    <a:pt x="342" y="1039"/>
                    <a:pt x="342" y="1039"/>
                  </a:cubicBezTo>
                  <a:cubicBezTo>
                    <a:pt x="345" y="1052"/>
                    <a:pt x="342" y="1067"/>
                    <a:pt x="342" y="1080"/>
                  </a:cubicBezTo>
                  <a:cubicBezTo>
                    <a:pt x="342" y="1090"/>
                    <a:pt x="342" y="1101"/>
                    <a:pt x="340" y="1110"/>
                  </a:cubicBezTo>
                  <a:cubicBezTo>
                    <a:pt x="335" y="1132"/>
                    <a:pt x="330" y="1154"/>
                    <a:pt x="328" y="1176"/>
                  </a:cubicBezTo>
                  <a:cubicBezTo>
                    <a:pt x="327" y="1190"/>
                    <a:pt x="327" y="1203"/>
                    <a:pt x="325" y="1216"/>
                  </a:cubicBezTo>
                  <a:cubicBezTo>
                    <a:pt x="324" y="1227"/>
                    <a:pt x="320" y="1238"/>
                    <a:pt x="320" y="1250"/>
                  </a:cubicBezTo>
                  <a:cubicBezTo>
                    <a:pt x="320" y="1253"/>
                    <a:pt x="321" y="1257"/>
                    <a:pt x="319" y="1261"/>
                  </a:cubicBezTo>
                  <a:cubicBezTo>
                    <a:pt x="317" y="1265"/>
                    <a:pt x="312" y="1267"/>
                    <a:pt x="310" y="1272"/>
                  </a:cubicBezTo>
                  <a:cubicBezTo>
                    <a:pt x="308" y="1275"/>
                    <a:pt x="310" y="1279"/>
                    <a:pt x="312" y="1283"/>
                  </a:cubicBezTo>
                  <a:cubicBezTo>
                    <a:pt x="313" y="1286"/>
                    <a:pt x="317" y="1290"/>
                    <a:pt x="315" y="1293"/>
                  </a:cubicBezTo>
                  <a:cubicBezTo>
                    <a:pt x="314" y="1296"/>
                    <a:pt x="309" y="1298"/>
                    <a:pt x="310" y="1302"/>
                  </a:cubicBezTo>
                  <a:cubicBezTo>
                    <a:pt x="307" y="1300"/>
                    <a:pt x="302" y="1308"/>
                    <a:pt x="300" y="1310"/>
                  </a:cubicBezTo>
                  <a:cubicBezTo>
                    <a:pt x="296" y="1313"/>
                    <a:pt x="293" y="1317"/>
                    <a:pt x="290" y="1321"/>
                  </a:cubicBezTo>
                  <a:cubicBezTo>
                    <a:pt x="285" y="1328"/>
                    <a:pt x="279" y="1336"/>
                    <a:pt x="273" y="1342"/>
                  </a:cubicBezTo>
                  <a:cubicBezTo>
                    <a:pt x="267" y="1349"/>
                    <a:pt x="259" y="1350"/>
                    <a:pt x="251" y="1352"/>
                  </a:cubicBezTo>
                  <a:cubicBezTo>
                    <a:pt x="242" y="1353"/>
                    <a:pt x="233" y="1355"/>
                    <a:pt x="224" y="1356"/>
                  </a:cubicBezTo>
                  <a:cubicBezTo>
                    <a:pt x="219" y="1357"/>
                    <a:pt x="213" y="1356"/>
                    <a:pt x="209" y="1357"/>
                  </a:cubicBezTo>
                  <a:cubicBezTo>
                    <a:pt x="205" y="1358"/>
                    <a:pt x="204" y="1361"/>
                    <a:pt x="202" y="1364"/>
                  </a:cubicBezTo>
                  <a:cubicBezTo>
                    <a:pt x="200" y="1366"/>
                    <a:pt x="197" y="1369"/>
                    <a:pt x="197" y="1372"/>
                  </a:cubicBezTo>
                  <a:cubicBezTo>
                    <a:pt x="197" y="1375"/>
                    <a:pt x="201" y="1375"/>
                    <a:pt x="203" y="1376"/>
                  </a:cubicBezTo>
                  <a:cubicBezTo>
                    <a:pt x="207" y="1377"/>
                    <a:pt x="211" y="1379"/>
                    <a:pt x="215" y="1380"/>
                  </a:cubicBezTo>
                  <a:cubicBezTo>
                    <a:pt x="224" y="1383"/>
                    <a:pt x="232" y="1385"/>
                    <a:pt x="240" y="1387"/>
                  </a:cubicBezTo>
                  <a:cubicBezTo>
                    <a:pt x="257" y="1391"/>
                    <a:pt x="276" y="1390"/>
                    <a:pt x="293" y="1387"/>
                  </a:cubicBezTo>
                  <a:cubicBezTo>
                    <a:pt x="308" y="1384"/>
                    <a:pt x="325" y="1381"/>
                    <a:pt x="338" y="1374"/>
                  </a:cubicBezTo>
                  <a:cubicBezTo>
                    <a:pt x="340" y="1375"/>
                    <a:pt x="339" y="1376"/>
                    <a:pt x="342" y="1376"/>
                  </a:cubicBezTo>
                  <a:cubicBezTo>
                    <a:pt x="345" y="1376"/>
                    <a:pt x="348" y="1375"/>
                    <a:pt x="351" y="1375"/>
                  </a:cubicBezTo>
                  <a:cubicBezTo>
                    <a:pt x="358" y="1374"/>
                    <a:pt x="365" y="1374"/>
                    <a:pt x="372" y="1373"/>
                  </a:cubicBezTo>
                  <a:cubicBezTo>
                    <a:pt x="377" y="1373"/>
                    <a:pt x="383" y="1372"/>
                    <a:pt x="389" y="1372"/>
                  </a:cubicBezTo>
                  <a:cubicBezTo>
                    <a:pt x="393" y="1371"/>
                    <a:pt x="400" y="1373"/>
                    <a:pt x="402" y="1368"/>
                  </a:cubicBezTo>
                  <a:cubicBezTo>
                    <a:pt x="403" y="1365"/>
                    <a:pt x="403" y="1357"/>
                    <a:pt x="400" y="1354"/>
                  </a:cubicBezTo>
                  <a:cubicBezTo>
                    <a:pt x="401" y="1352"/>
                    <a:pt x="402" y="1350"/>
                    <a:pt x="403" y="1348"/>
                  </a:cubicBezTo>
                  <a:cubicBezTo>
                    <a:pt x="403" y="1346"/>
                    <a:pt x="403" y="1340"/>
                    <a:pt x="402" y="1340"/>
                  </a:cubicBezTo>
                  <a:cubicBezTo>
                    <a:pt x="403" y="1337"/>
                    <a:pt x="403" y="1337"/>
                    <a:pt x="403" y="1337"/>
                  </a:cubicBezTo>
                  <a:cubicBezTo>
                    <a:pt x="406" y="1333"/>
                    <a:pt x="408" y="1329"/>
                    <a:pt x="410" y="1324"/>
                  </a:cubicBezTo>
                  <a:cubicBezTo>
                    <a:pt x="413" y="1320"/>
                    <a:pt x="415" y="1316"/>
                    <a:pt x="413" y="1311"/>
                  </a:cubicBezTo>
                  <a:cubicBezTo>
                    <a:pt x="412" y="1307"/>
                    <a:pt x="409" y="1305"/>
                    <a:pt x="409" y="1300"/>
                  </a:cubicBezTo>
                  <a:cubicBezTo>
                    <a:pt x="409" y="1295"/>
                    <a:pt x="409" y="1290"/>
                    <a:pt x="408" y="1286"/>
                  </a:cubicBezTo>
                  <a:cubicBezTo>
                    <a:pt x="407" y="1281"/>
                    <a:pt x="405" y="1278"/>
                    <a:pt x="405" y="1273"/>
                  </a:cubicBezTo>
                  <a:cubicBezTo>
                    <a:pt x="405" y="1272"/>
                    <a:pt x="406" y="1271"/>
                    <a:pt x="406" y="1270"/>
                  </a:cubicBezTo>
                  <a:cubicBezTo>
                    <a:pt x="407" y="1269"/>
                    <a:pt x="408" y="1269"/>
                    <a:pt x="408" y="1268"/>
                  </a:cubicBezTo>
                  <a:cubicBezTo>
                    <a:pt x="410" y="1266"/>
                    <a:pt x="411" y="1263"/>
                    <a:pt x="411" y="1261"/>
                  </a:cubicBezTo>
                  <a:cubicBezTo>
                    <a:pt x="411" y="1255"/>
                    <a:pt x="411" y="1248"/>
                    <a:pt x="410" y="1243"/>
                  </a:cubicBezTo>
                  <a:cubicBezTo>
                    <a:pt x="409" y="1239"/>
                    <a:pt x="406" y="1233"/>
                    <a:pt x="407" y="1229"/>
                  </a:cubicBezTo>
                  <a:cubicBezTo>
                    <a:pt x="408" y="1227"/>
                    <a:pt x="410" y="1225"/>
                    <a:pt x="411" y="1223"/>
                  </a:cubicBezTo>
                  <a:cubicBezTo>
                    <a:pt x="412" y="1220"/>
                    <a:pt x="412" y="1217"/>
                    <a:pt x="412" y="1215"/>
                  </a:cubicBezTo>
                  <a:cubicBezTo>
                    <a:pt x="412" y="1208"/>
                    <a:pt x="412" y="1202"/>
                    <a:pt x="413" y="1196"/>
                  </a:cubicBezTo>
                  <a:cubicBezTo>
                    <a:pt x="413" y="1183"/>
                    <a:pt x="415" y="1170"/>
                    <a:pt x="416" y="1157"/>
                  </a:cubicBezTo>
                  <a:cubicBezTo>
                    <a:pt x="417" y="1151"/>
                    <a:pt x="418" y="1145"/>
                    <a:pt x="418" y="1139"/>
                  </a:cubicBezTo>
                  <a:cubicBezTo>
                    <a:pt x="420" y="1135"/>
                    <a:pt x="420" y="1135"/>
                    <a:pt x="420" y="1135"/>
                  </a:cubicBezTo>
                  <a:cubicBezTo>
                    <a:pt x="421" y="1129"/>
                    <a:pt x="423" y="1124"/>
                    <a:pt x="424" y="1118"/>
                  </a:cubicBezTo>
                  <a:cubicBezTo>
                    <a:pt x="425" y="1112"/>
                    <a:pt x="426" y="1106"/>
                    <a:pt x="427" y="1100"/>
                  </a:cubicBezTo>
                  <a:cubicBezTo>
                    <a:pt x="428" y="1088"/>
                    <a:pt x="428" y="1076"/>
                    <a:pt x="430" y="1064"/>
                  </a:cubicBezTo>
                  <a:cubicBezTo>
                    <a:pt x="432" y="1054"/>
                    <a:pt x="433" y="1043"/>
                    <a:pt x="434" y="1033"/>
                  </a:cubicBezTo>
                  <a:cubicBezTo>
                    <a:pt x="435" y="1021"/>
                    <a:pt x="438" y="1010"/>
                    <a:pt x="438" y="998"/>
                  </a:cubicBezTo>
                  <a:cubicBezTo>
                    <a:pt x="438" y="992"/>
                    <a:pt x="439" y="986"/>
                    <a:pt x="439" y="979"/>
                  </a:cubicBezTo>
                  <a:cubicBezTo>
                    <a:pt x="439" y="975"/>
                    <a:pt x="440" y="970"/>
                    <a:pt x="439" y="965"/>
                  </a:cubicBezTo>
                  <a:cubicBezTo>
                    <a:pt x="440" y="972"/>
                    <a:pt x="445" y="977"/>
                    <a:pt x="448" y="983"/>
                  </a:cubicBezTo>
                  <a:cubicBezTo>
                    <a:pt x="450" y="989"/>
                    <a:pt x="451" y="994"/>
                    <a:pt x="453" y="999"/>
                  </a:cubicBezTo>
                  <a:cubicBezTo>
                    <a:pt x="456" y="1010"/>
                    <a:pt x="460" y="1021"/>
                    <a:pt x="463" y="1032"/>
                  </a:cubicBezTo>
                  <a:cubicBezTo>
                    <a:pt x="465" y="1043"/>
                    <a:pt x="468" y="1053"/>
                    <a:pt x="473" y="1063"/>
                  </a:cubicBezTo>
                  <a:cubicBezTo>
                    <a:pt x="475" y="1068"/>
                    <a:pt x="474" y="1070"/>
                    <a:pt x="469" y="1073"/>
                  </a:cubicBezTo>
                  <a:cubicBezTo>
                    <a:pt x="465" y="1076"/>
                    <a:pt x="465" y="1080"/>
                    <a:pt x="466" y="1085"/>
                  </a:cubicBezTo>
                  <a:cubicBezTo>
                    <a:pt x="467" y="1098"/>
                    <a:pt x="470" y="1112"/>
                    <a:pt x="472" y="1125"/>
                  </a:cubicBezTo>
                  <a:cubicBezTo>
                    <a:pt x="473" y="1133"/>
                    <a:pt x="475" y="1141"/>
                    <a:pt x="476" y="1148"/>
                  </a:cubicBezTo>
                  <a:cubicBezTo>
                    <a:pt x="477" y="1157"/>
                    <a:pt x="477" y="1166"/>
                    <a:pt x="479" y="1175"/>
                  </a:cubicBezTo>
                  <a:cubicBezTo>
                    <a:pt x="480" y="1183"/>
                    <a:pt x="483" y="1191"/>
                    <a:pt x="484" y="1199"/>
                  </a:cubicBezTo>
                  <a:cubicBezTo>
                    <a:pt x="486" y="1206"/>
                    <a:pt x="486" y="1214"/>
                    <a:pt x="487" y="1221"/>
                  </a:cubicBezTo>
                  <a:cubicBezTo>
                    <a:pt x="489" y="1231"/>
                    <a:pt x="491" y="1241"/>
                    <a:pt x="493" y="1250"/>
                  </a:cubicBezTo>
                  <a:cubicBezTo>
                    <a:pt x="494" y="1255"/>
                    <a:pt x="495" y="1259"/>
                    <a:pt x="494" y="1264"/>
                  </a:cubicBezTo>
                  <a:cubicBezTo>
                    <a:pt x="492" y="1268"/>
                    <a:pt x="489" y="1272"/>
                    <a:pt x="488" y="1276"/>
                  </a:cubicBezTo>
                  <a:cubicBezTo>
                    <a:pt x="487" y="1280"/>
                    <a:pt x="487" y="1285"/>
                    <a:pt x="488" y="1289"/>
                  </a:cubicBezTo>
                  <a:cubicBezTo>
                    <a:pt x="488" y="1292"/>
                    <a:pt x="488" y="1293"/>
                    <a:pt x="487" y="1295"/>
                  </a:cubicBezTo>
                  <a:cubicBezTo>
                    <a:pt x="487" y="1296"/>
                    <a:pt x="486" y="1297"/>
                    <a:pt x="487" y="1298"/>
                  </a:cubicBezTo>
                  <a:cubicBezTo>
                    <a:pt x="487" y="1299"/>
                    <a:pt x="488" y="1301"/>
                    <a:pt x="488" y="1302"/>
                  </a:cubicBezTo>
                  <a:cubicBezTo>
                    <a:pt x="488" y="1302"/>
                    <a:pt x="488" y="1302"/>
                    <a:pt x="488" y="1302"/>
                  </a:cubicBezTo>
                  <a:cubicBezTo>
                    <a:pt x="479" y="1301"/>
                    <a:pt x="484" y="1314"/>
                    <a:pt x="486" y="1318"/>
                  </a:cubicBezTo>
                  <a:cubicBezTo>
                    <a:pt x="488" y="1321"/>
                    <a:pt x="489" y="1322"/>
                    <a:pt x="490" y="1326"/>
                  </a:cubicBezTo>
                  <a:cubicBezTo>
                    <a:pt x="490" y="1329"/>
                    <a:pt x="490" y="1334"/>
                    <a:pt x="490" y="1336"/>
                  </a:cubicBezTo>
                  <a:cubicBezTo>
                    <a:pt x="490" y="1336"/>
                    <a:pt x="489" y="1340"/>
                    <a:pt x="486" y="1344"/>
                  </a:cubicBezTo>
                  <a:cubicBezTo>
                    <a:pt x="484" y="1348"/>
                    <a:pt x="468" y="1364"/>
                    <a:pt x="462" y="1371"/>
                  </a:cubicBezTo>
                  <a:cubicBezTo>
                    <a:pt x="457" y="1378"/>
                    <a:pt x="448" y="1386"/>
                    <a:pt x="445" y="1387"/>
                  </a:cubicBezTo>
                  <a:cubicBezTo>
                    <a:pt x="443" y="1389"/>
                    <a:pt x="428" y="1387"/>
                    <a:pt x="426" y="1401"/>
                  </a:cubicBezTo>
                  <a:cubicBezTo>
                    <a:pt x="426" y="1401"/>
                    <a:pt x="422" y="1401"/>
                    <a:pt x="424" y="1409"/>
                  </a:cubicBezTo>
                  <a:cubicBezTo>
                    <a:pt x="424" y="1409"/>
                    <a:pt x="433" y="1413"/>
                    <a:pt x="459" y="1418"/>
                  </a:cubicBezTo>
                  <a:cubicBezTo>
                    <a:pt x="486" y="1423"/>
                    <a:pt x="512" y="1421"/>
                    <a:pt x="526" y="1415"/>
                  </a:cubicBezTo>
                  <a:cubicBezTo>
                    <a:pt x="540" y="1408"/>
                    <a:pt x="546" y="1400"/>
                    <a:pt x="546" y="1400"/>
                  </a:cubicBezTo>
                  <a:cubicBezTo>
                    <a:pt x="552" y="1400"/>
                    <a:pt x="552" y="1400"/>
                    <a:pt x="552" y="1400"/>
                  </a:cubicBezTo>
                  <a:cubicBezTo>
                    <a:pt x="552" y="1400"/>
                    <a:pt x="564" y="1395"/>
                    <a:pt x="567" y="1393"/>
                  </a:cubicBezTo>
                  <a:cubicBezTo>
                    <a:pt x="569" y="1392"/>
                    <a:pt x="570" y="1390"/>
                    <a:pt x="570" y="1390"/>
                  </a:cubicBezTo>
                  <a:cubicBezTo>
                    <a:pt x="570" y="1390"/>
                    <a:pt x="572" y="1380"/>
                    <a:pt x="570" y="1375"/>
                  </a:cubicBezTo>
                  <a:cubicBezTo>
                    <a:pt x="570" y="1375"/>
                    <a:pt x="572" y="1365"/>
                    <a:pt x="571" y="1359"/>
                  </a:cubicBezTo>
                  <a:cubicBezTo>
                    <a:pt x="570" y="1352"/>
                    <a:pt x="567" y="1347"/>
                    <a:pt x="567" y="1347"/>
                  </a:cubicBezTo>
                  <a:cubicBezTo>
                    <a:pt x="567" y="1347"/>
                    <a:pt x="566" y="1342"/>
                    <a:pt x="567" y="1339"/>
                  </a:cubicBezTo>
                  <a:cubicBezTo>
                    <a:pt x="567" y="1336"/>
                    <a:pt x="570" y="1332"/>
                    <a:pt x="573" y="1326"/>
                  </a:cubicBezTo>
                  <a:cubicBezTo>
                    <a:pt x="576" y="1321"/>
                    <a:pt x="578" y="1320"/>
                    <a:pt x="577" y="1314"/>
                  </a:cubicBezTo>
                  <a:cubicBezTo>
                    <a:pt x="576" y="1308"/>
                    <a:pt x="575" y="1301"/>
                    <a:pt x="574" y="1298"/>
                  </a:cubicBezTo>
                  <a:cubicBezTo>
                    <a:pt x="573" y="1294"/>
                    <a:pt x="571" y="1293"/>
                    <a:pt x="571" y="1287"/>
                  </a:cubicBezTo>
                  <a:cubicBezTo>
                    <a:pt x="571" y="1280"/>
                    <a:pt x="569" y="1277"/>
                    <a:pt x="571" y="1266"/>
                  </a:cubicBezTo>
                  <a:cubicBezTo>
                    <a:pt x="572" y="1256"/>
                    <a:pt x="573" y="1234"/>
                    <a:pt x="572" y="1218"/>
                  </a:cubicBezTo>
                  <a:cubicBezTo>
                    <a:pt x="572" y="1202"/>
                    <a:pt x="572" y="1195"/>
                    <a:pt x="571" y="1161"/>
                  </a:cubicBezTo>
                  <a:cubicBezTo>
                    <a:pt x="570" y="1128"/>
                    <a:pt x="570" y="1112"/>
                    <a:pt x="569" y="1095"/>
                  </a:cubicBezTo>
                  <a:cubicBezTo>
                    <a:pt x="568" y="1077"/>
                    <a:pt x="568" y="1069"/>
                    <a:pt x="565" y="1055"/>
                  </a:cubicBezTo>
                  <a:cubicBezTo>
                    <a:pt x="561" y="1042"/>
                    <a:pt x="566" y="1056"/>
                    <a:pt x="563" y="1038"/>
                  </a:cubicBezTo>
                  <a:cubicBezTo>
                    <a:pt x="560" y="1021"/>
                    <a:pt x="556" y="1008"/>
                    <a:pt x="552" y="998"/>
                  </a:cubicBezTo>
                  <a:cubicBezTo>
                    <a:pt x="548" y="989"/>
                    <a:pt x="546" y="987"/>
                    <a:pt x="546" y="981"/>
                  </a:cubicBezTo>
                  <a:cubicBezTo>
                    <a:pt x="545" y="974"/>
                    <a:pt x="547" y="959"/>
                    <a:pt x="546" y="945"/>
                  </a:cubicBezTo>
                  <a:cubicBezTo>
                    <a:pt x="545" y="931"/>
                    <a:pt x="545" y="924"/>
                    <a:pt x="543" y="917"/>
                  </a:cubicBezTo>
                  <a:cubicBezTo>
                    <a:pt x="540" y="910"/>
                    <a:pt x="538" y="904"/>
                    <a:pt x="538" y="900"/>
                  </a:cubicBezTo>
                  <a:cubicBezTo>
                    <a:pt x="538" y="896"/>
                    <a:pt x="538" y="893"/>
                    <a:pt x="537" y="879"/>
                  </a:cubicBezTo>
                  <a:cubicBezTo>
                    <a:pt x="537" y="866"/>
                    <a:pt x="537" y="860"/>
                    <a:pt x="534" y="849"/>
                  </a:cubicBezTo>
                  <a:cubicBezTo>
                    <a:pt x="532" y="839"/>
                    <a:pt x="529" y="834"/>
                    <a:pt x="530" y="824"/>
                  </a:cubicBezTo>
                  <a:cubicBezTo>
                    <a:pt x="530" y="814"/>
                    <a:pt x="531" y="818"/>
                    <a:pt x="532" y="808"/>
                  </a:cubicBezTo>
                  <a:cubicBezTo>
                    <a:pt x="532" y="798"/>
                    <a:pt x="532" y="789"/>
                    <a:pt x="530" y="786"/>
                  </a:cubicBezTo>
                  <a:cubicBezTo>
                    <a:pt x="529" y="783"/>
                    <a:pt x="528" y="781"/>
                    <a:pt x="529" y="779"/>
                  </a:cubicBezTo>
                  <a:cubicBezTo>
                    <a:pt x="530" y="776"/>
                    <a:pt x="530" y="774"/>
                    <a:pt x="530" y="769"/>
                  </a:cubicBezTo>
                  <a:cubicBezTo>
                    <a:pt x="530" y="765"/>
                    <a:pt x="529" y="760"/>
                    <a:pt x="530" y="758"/>
                  </a:cubicBezTo>
                  <a:cubicBezTo>
                    <a:pt x="531" y="756"/>
                    <a:pt x="536" y="753"/>
                    <a:pt x="541" y="752"/>
                  </a:cubicBezTo>
                  <a:cubicBezTo>
                    <a:pt x="547" y="751"/>
                    <a:pt x="560" y="751"/>
                    <a:pt x="567" y="753"/>
                  </a:cubicBezTo>
                  <a:cubicBezTo>
                    <a:pt x="574" y="754"/>
                    <a:pt x="586" y="750"/>
                    <a:pt x="592" y="748"/>
                  </a:cubicBezTo>
                  <a:cubicBezTo>
                    <a:pt x="597" y="745"/>
                    <a:pt x="605" y="742"/>
                    <a:pt x="609" y="739"/>
                  </a:cubicBezTo>
                  <a:cubicBezTo>
                    <a:pt x="613" y="737"/>
                    <a:pt x="615" y="740"/>
                    <a:pt x="614" y="730"/>
                  </a:cubicBezTo>
                  <a:cubicBezTo>
                    <a:pt x="612" y="720"/>
                    <a:pt x="607" y="693"/>
                    <a:pt x="605" y="678"/>
                  </a:cubicBezTo>
                  <a:cubicBezTo>
                    <a:pt x="604" y="662"/>
                    <a:pt x="596" y="611"/>
                    <a:pt x="596" y="611"/>
                  </a:cubicBezTo>
                  <a:cubicBezTo>
                    <a:pt x="596" y="611"/>
                    <a:pt x="597" y="610"/>
                    <a:pt x="602" y="604"/>
                  </a:cubicBezTo>
                  <a:cubicBezTo>
                    <a:pt x="607" y="599"/>
                    <a:pt x="618" y="583"/>
                    <a:pt x="625" y="573"/>
                  </a:cubicBezTo>
                  <a:cubicBezTo>
                    <a:pt x="632" y="564"/>
                    <a:pt x="639" y="551"/>
                    <a:pt x="645" y="543"/>
                  </a:cubicBezTo>
                  <a:cubicBezTo>
                    <a:pt x="650" y="535"/>
                    <a:pt x="654" y="528"/>
                    <a:pt x="657" y="523"/>
                  </a:cubicBezTo>
                  <a:cubicBezTo>
                    <a:pt x="660" y="518"/>
                    <a:pt x="660" y="510"/>
                    <a:pt x="659" y="503"/>
                  </a:cubicBezTo>
                  <a:close/>
                  <a:moveTo>
                    <a:pt x="568" y="504"/>
                  </a:moveTo>
                  <a:cubicBezTo>
                    <a:pt x="564" y="499"/>
                    <a:pt x="562" y="492"/>
                    <a:pt x="561" y="487"/>
                  </a:cubicBezTo>
                  <a:cubicBezTo>
                    <a:pt x="560" y="481"/>
                    <a:pt x="557" y="470"/>
                    <a:pt x="559" y="465"/>
                  </a:cubicBezTo>
                  <a:cubicBezTo>
                    <a:pt x="560" y="467"/>
                    <a:pt x="560" y="467"/>
                    <a:pt x="560" y="467"/>
                  </a:cubicBezTo>
                  <a:cubicBezTo>
                    <a:pt x="562" y="469"/>
                    <a:pt x="565" y="470"/>
                    <a:pt x="566" y="474"/>
                  </a:cubicBezTo>
                  <a:cubicBezTo>
                    <a:pt x="567" y="477"/>
                    <a:pt x="568" y="481"/>
                    <a:pt x="569" y="485"/>
                  </a:cubicBezTo>
                  <a:cubicBezTo>
                    <a:pt x="570" y="487"/>
                    <a:pt x="570" y="488"/>
                    <a:pt x="571" y="491"/>
                  </a:cubicBezTo>
                  <a:cubicBezTo>
                    <a:pt x="572" y="492"/>
                    <a:pt x="574" y="495"/>
                    <a:pt x="574" y="496"/>
                  </a:cubicBezTo>
                  <a:cubicBezTo>
                    <a:pt x="574" y="499"/>
                    <a:pt x="569" y="501"/>
                    <a:pt x="56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3" name="Freeform 6"/>
            <p:cNvSpPr>
              <a:spLocks noEditPoints="1"/>
            </p:cNvSpPr>
            <p:nvPr/>
          </p:nvSpPr>
          <p:spPr bwMode="auto">
            <a:xfrm>
              <a:off x="5624513" y="1609725"/>
              <a:ext cx="1887538" cy="4064000"/>
            </a:xfrm>
            <a:custGeom>
              <a:avLst/>
              <a:gdLst>
                <a:gd name="T0" fmla="*/ 644 w 660"/>
                <a:gd name="T1" fmla="*/ 417 h 1423"/>
                <a:gd name="T2" fmla="*/ 632 w 660"/>
                <a:gd name="T3" fmla="*/ 338 h 1423"/>
                <a:gd name="T4" fmla="*/ 605 w 660"/>
                <a:gd name="T5" fmla="*/ 262 h 1423"/>
                <a:gd name="T6" fmla="*/ 525 w 660"/>
                <a:gd name="T7" fmla="*/ 225 h 1423"/>
                <a:gd name="T8" fmla="*/ 497 w 660"/>
                <a:gd name="T9" fmla="*/ 187 h 1423"/>
                <a:gd name="T10" fmla="*/ 511 w 660"/>
                <a:gd name="T11" fmla="*/ 149 h 1423"/>
                <a:gd name="T12" fmla="*/ 520 w 660"/>
                <a:gd name="T13" fmla="*/ 79 h 1423"/>
                <a:gd name="T14" fmla="*/ 455 w 660"/>
                <a:gd name="T15" fmla="*/ 0 h 1423"/>
                <a:gd name="T16" fmla="*/ 412 w 660"/>
                <a:gd name="T17" fmla="*/ 12 h 1423"/>
                <a:gd name="T18" fmla="*/ 387 w 660"/>
                <a:gd name="T19" fmla="*/ 91 h 1423"/>
                <a:gd name="T20" fmla="*/ 397 w 660"/>
                <a:gd name="T21" fmla="*/ 162 h 1423"/>
                <a:gd name="T22" fmla="*/ 392 w 660"/>
                <a:gd name="T23" fmla="*/ 219 h 1423"/>
                <a:gd name="T24" fmla="*/ 300 w 660"/>
                <a:gd name="T25" fmla="*/ 276 h 1423"/>
                <a:gd name="T26" fmla="*/ 243 w 660"/>
                <a:gd name="T27" fmla="*/ 289 h 1423"/>
                <a:gd name="T28" fmla="*/ 173 w 660"/>
                <a:gd name="T29" fmla="*/ 228 h 1423"/>
                <a:gd name="T30" fmla="*/ 110 w 660"/>
                <a:gd name="T31" fmla="*/ 159 h 1423"/>
                <a:gd name="T32" fmla="*/ 120 w 660"/>
                <a:gd name="T33" fmla="*/ 103 h 1423"/>
                <a:gd name="T34" fmla="*/ 94 w 660"/>
                <a:gd name="T35" fmla="*/ 117 h 1423"/>
                <a:gd name="T36" fmla="*/ 33 w 660"/>
                <a:gd name="T37" fmla="*/ 60 h 1423"/>
                <a:gd name="T38" fmla="*/ 40 w 660"/>
                <a:gd name="T39" fmla="*/ 83 h 1423"/>
                <a:gd name="T40" fmla="*/ 20 w 660"/>
                <a:gd name="T41" fmla="*/ 86 h 1423"/>
                <a:gd name="T42" fmla="*/ 22 w 660"/>
                <a:gd name="T43" fmla="*/ 114 h 1423"/>
                <a:gd name="T44" fmla="*/ 32 w 660"/>
                <a:gd name="T45" fmla="*/ 141 h 1423"/>
                <a:gd name="T46" fmla="*/ 84 w 660"/>
                <a:gd name="T47" fmla="*/ 194 h 1423"/>
                <a:gd name="T48" fmla="*/ 69 w 660"/>
                <a:gd name="T49" fmla="*/ 235 h 1423"/>
                <a:gd name="T50" fmla="*/ 111 w 660"/>
                <a:gd name="T51" fmla="*/ 271 h 1423"/>
                <a:gd name="T52" fmla="*/ 209 w 660"/>
                <a:gd name="T53" fmla="*/ 359 h 1423"/>
                <a:gd name="T54" fmla="*/ 280 w 660"/>
                <a:gd name="T55" fmla="*/ 370 h 1423"/>
                <a:gd name="T56" fmla="*/ 271 w 660"/>
                <a:gd name="T57" fmla="*/ 462 h 1423"/>
                <a:gd name="T58" fmla="*/ 245 w 660"/>
                <a:gd name="T59" fmla="*/ 591 h 1423"/>
                <a:gd name="T60" fmla="*/ 238 w 660"/>
                <a:gd name="T61" fmla="*/ 681 h 1423"/>
                <a:gd name="T62" fmla="*/ 305 w 660"/>
                <a:gd name="T63" fmla="*/ 688 h 1423"/>
                <a:gd name="T64" fmla="*/ 320 w 660"/>
                <a:gd name="T65" fmla="*/ 884 h 1423"/>
                <a:gd name="T66" fmla="*/ 332 w 660"/>
                <a:gd name="T67" fmla="*/ 1016 h 1423"/>
                <a:gd name="T68" fmla="*/ 340 w 660"/>
                <a:gd name="T69" fmla="*/ 1110 h 1423"/>
                <a:gd name="T70" fmla="*/ 310 w 660"/>
                <a:gd name="T71" fmla="*/ 1272 h 1423"/>
                <a:gd name="T72" fmla="*/ 290 w 660"/>
                <a:gd name="T73" fmla="*/ 1321 h 1423"/>
                <a:gd name="T74" fmla="*/ 202 w 660"/>
                <a:gd name="T75" fmla="*/ 1364 h 1423"/>
                <a:gd name="T76" fmla="*/ 293 w 660"/>
                <a:gd name="T77" fmla="*/ 1387 h 1423"/>
                <a:gd name="T78" fmla="*/ 389 w 660"/>
                <a:gd name="T79" fmla="*/ 1372 h 1423"/>
                <a:gd name="T80" fmla="*/ 403 w 660"/>
                <a:gd name="T81" fmla="*/ 1337 h 1423"/>
                <a:gd name="T82" fmla="*/ 405 w 660"/>
                <a:gd name="T83" fmla="*/ 1273 h 1423"/>
                <a:gd name="T84" fmla="*/ 407 w 660"/>
                <a:gd name="T85" fmla="*/ 1229 h 1423"/>
                <a:gd name="T86" fmla="*/ 418 w 660"/>
                <a:gd name="T87" fmla="*/ 1139 h 1423"/>
                <a:gd name="T88" fmla="*/ 434 w 660"/>
                <a:gd name="T89" fmla="*/ 1033 h 1423"/>
                <a:gd name="T90" fmla="*/ 453 w 660"/>
                <a:gd name="T91" fmla="*/ 999 h 1423"/>
                <a:gd name="T92" fmla="*/ 472 w 660"/>
                <a:gd name="T93" fmla="*/ 1125 h 1423"/>
                <a:gd name="T94" fmla="*/ 493 w 660"/>
                <a:gd name="T95" fmla="*/ 1250 h 1423"/>
                <a:gd name="T96" fmla="*/ 487 w 660"/>
                <a:gd name="T97" fmla="*/ 1298 h 1423"/>
                <a:gd name="T98" fmla="*/ 490 w 660"/>
                <a:gd name="T99" fmla="*/ 1336 h 1423"/>
                <a:gd name="T100" fmla="*/ 424 w 660"/>
                <a:gd name="T101" fmla="*/ 1409 h 1423"/>
                <a:gd name="T102" fmla="*/ 567 w 660"/>
                <a:gd name="T103" fmla="*/ 1393 h 1423"/>
                <a:gd name="T104" fmla="*/ 567 w 660"/>
                <a:gd name="T105" fmla="*/ 1339 h 1423"/>
                <a:gd name="T106" fmla="*/ 571 w 660"/>
                <a:gd name="T107" fmla="*/ 1266 h 1423"/>
                <a:gd name="T108" fmla="*/ 563 w 660"/>
                <a:gd name="T109" fmla="*/ 1038 h 1423"/>
                <a:gd name="T110" fmla="*/ 538 w 660"/>
                <a:gd name="T111" fmla="*/ 900 h 1423"/>
                <a:gd name="T112" fmla="*/ 530 w 660"/>
                <a:gd name="T113" fmla="*/ 786 h 1423"/>
                <a:gd name="T114" fmla="*/ 567 w 660"/>
                <a:gd name="T115" fmla="*/ 753 h 1423"/>
                <a:gd name="T116" fmla="*/ 596 w 660"/>
                <a:gd name="T117" fmla="*/ 611 h 1423"/>
                <a:gd name="T118" fmla="*/ 659 w 660"/>
                <a:gd name="T119" fmla="*/ 503 h 1423"/>
                <a:gd name="T120" fmla="*/ 566 w 660"/>
                <a:gd name="T121" fmla="*/ 47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0" h="1423">
                  <a:moveTo>
                    <a:pt x="659" y="503"/>
                  </a:moveTo>
                  <a:cubicBezTo>
                    <a:pt x="657" y="496"/>
                    <a:pt x="655" y="489"/>
                    <a:pt x="655" y="481"/>
                  </a:cubicBezTo>
                  <a:cubicBezTo>
                    <a:pt x="655" y="472"/>
                    <a:pt x="652" y="460"/>
                    <a:pt x="651" y="455"/>
                  </a:cubicBezTo>
                  <a:cubicBezTo>
                    <a:pt x="650" y="449"/>
                    <a:pt x="651" y="449"/>
                    <a:pt x="649" y="438"/>
                  </a:cubicBezTo>
                  <a:cubicBezTo>
                    <a:pt x="646" y="427"/>
                    <a:pt x="644" y="422"/>
                    <a:pt x="644" y="417"/>
                  </a:cubicBezTo>
                  <a:cubicBezTo>
                    <a:pt x="644" y="412"/>
                    <a:pt x="645" y="405"/>
                    <a:pt x="643" y="397"/>
                  </a:cubicBezTo>
                  <a:cubicBezTo>
                    <a:pt x="642" y="388"/>
                    <a:pt x="637" y="385"/>
                    <a:pt x="635" y="379"/>
                  </a:cubicBezTo>
                  <a:cubicBezTo>
                    <a:pt x="634" y="373"/>
                    <a:pt x="632" y="366"/>
                    <a:pt x="632" y="363"/>
                  </a:cubicBezTo>
                  <a:cubicBezTo>
                    <a:pt x="632" y="361"/>
                    <a:pt x="634" y="360"/>
                    <a:pt x="634" y="354"/>
                  </a:cubicBezTo>
                  <a:cubicBezTo>
                    <a:pt x="634" y="349"/>
                    <a:pt x="633" y="342"/>
                    <a:pt x="632" y="338"/>
                  </a:cubicBezTo>
                  <a:cubicBezTo>
                    <a:pt x="631" y="333"/>
                    <a:pt x="630" y="337"/>
                    <a:pt x="628" y="325"/>
                  </a:cubicBezTo>
                  <a:cubicBezTo>
                    <a:pt x="626" y="314"/>
                    <a:pt x="623" y="308"/>
                    <a:pt x="622" y="303"/>
                  </a:cubicBezTo>
                  <a:cubicBezTo>
                    <a:pt x="622" y="297"/>
                    <a:pt x="619" y="290"/>
                    <a:pt x="619" y="290"/>
                  </a:cubicBezTo>
                  <a:cubicBezTo>
                    <a:pt x="619" y="290"/>
                    <a:pt x="619" y="291"/>
                    <a:pt x="616" y="282"/>
                  </a:cubicBezTo>
                  <a:cubicBezTo>
                    <a:pt x="613" y="272"/>
                    <a:pt x="611" y="268"/>
                    <a:pt x="605" y="262"/>
                  </a:cubicBezTo>
                  <a:cubicBezTo>
                    <a:pt x="600" y="256"/>
                    <a:pt x="589" y="250"/>
                    <a:pt x="584" y="249"/>
                  </a:cubicBezTo>
                  <a:cubicBezTo>
                    <a:pt x="580" y="248"/>
                    <a:pt x="575" y="248"/>
                    <a:pt x="575" y="248"/>
                  </a:cubicBezTo>
                  <a:cubicBezTo>
                    <a:pt x="575" y="248"/>
                    <a:pt x="572" y="247"/>
                    <a:pt x="560" y="242"/>
                  </a:cubicBezTo>
                  <a:cubicBezTo>
                    <a:pt x="548" y="237"/>
                    <a:pt x="542" y="235"/>
                    <a:pt x="537" y="231"/>
                  </a:cubicBezTo>
                  <a:cubicBezTo>
                    <a:pt x="531" y="228"/>
                    <a:pt x="525" y="225"/>
                    <a:pt x="525" y="225"/>
                  </a:cubicBezTo>
                  <a:cubicBezTo>
                    <a:pt x="525" y="225"/>
                    <a:pt x="523" y="225"/>
                    <a:pt x="522" y="225"/>
                  </a:cubicBezTo>
                  <a:cubicBezTo>
                    <a:pt x="521" y="225"/>
                    <a:pt x="519" y="221"/>
                    <a:pt x="514" y="213"/>
                  </a:cubicBezTo>
                  <a:cubicBezTo>
                    <a:pt x="509" y="205"/>
                    <a:pt x="505" y="199"/>
                    <a:pt x="504" y="197"/>
                  </a:cubicBezTo>
                  <a:cubicBezTo>
                    <a:pt x="503" y="196"/>
                    <a:pt x="501" y="195"/>
                    <a:pt x="501" y="195"/>
                  </a:cubicBezTo>
                  <a:cubicBezTo>
                    <a:pt x="501" y="195"/>
                    <a:pt x="498" y="190"/>
                    <a:pt x="497" y="187"/>
                  </a:cubicBezTo>
                  <a:cubicBezTo>
                    <a:pt x="496" y="184"/>
                    <a:pt x="494" y="182"/>
                    <a:pt x="494" y="182"/>
                  </a:cubicBezTo>
                  <a:cubicBezTo>
                    <a:pt x="494" y="182"/>
                    <a:pt x="497" y="177"/>
                    <a:pt x="498" y="173"/>
                  </a:cubicBezTo>
                  <a:cubicBezTo>
                    <a:pt x="499" y="170"/>
                    <a:pt x="501" y="163"/>
                    <a:pt x="501" y="161"/>
                  </a:cubicBezTo>
                  <a:cubicBezTo>
                    <a:pt x="501" y="158"/>
                    <a:pt x="501" y="154"/>
                    <a:pt x="501" y="154"/>
                  </a:cubicBezTo>
                  <a:cubicBezTo>
                    <a:pt x="501" y="154"/>
                    <a:pt x="507" y="153"/>
                    <a:pt x="511" y="149"/>
                  </a:cubicBezTo>
                  <a:cubicBezTo>
                    <a:pt x="515" y="144"/>
                    <a:pt x="518" y="139"/>
                    <a:pt x="519" y="132"/>
                  </a:cubicBezTo>
                  <a:cubicBezTo>
                    <a:pt x="521" y="124"/>
                    <a:pt x="521" y="119"/>
                    <a:pt x="520" y="115"/>
                  </a:cubicBezTo>
                  <a:cubicBezTo>
                    <a:pt x="520" y="111"/>
                    <a:pt x="519" y="107"/>
                    <a:pt x="517" y="107"/>
                  </a:cubicBezTo>
                  <a:cubicBezTo>
                    <a:pt x="514" y="107"/>
                    <a:pt x="517" y="108"/>
                    <a:pt x="518" y="102"/>
                  </a:cubicBezTo>
                  <a:cubicBezTo>
                    <a:pt x="518" y="97"/>
                    <a:pt x="520" y="90"/>
                    <a:pt x="520" y="79"/>
                  </a:cubicBezTo>
                  <a:cubicBezTo>
                    <a:pt x="519" y="68"/>
                    <a:pt x="519" y="60"/>
                    <a:pt x="517" y="55"/>
                  </a:cubicBezTo>
                  <a:cubicBezTo>
                    <a:pt x="514" y="50"/>
                    <a:pt x="510" y="42"/>
                    <a:pt x="506" y="37"/>
                  </a:cubicBezTo>
                  <a:cubicBezTo>
                    <a:pt x="502" y="32"/>
                    <a:pt x="494" y="21"/>
                    <a:pt x="488" y="16"/>
                  </a:cubicBezTo>
                  <a:cubicBezTo>
                    <a:pt x="482" y="10"/>
                    <a:pt x="476" y="6"/>
                    <a:pt x="469" y="4"/>
                  </a:cubicBezTo>
                  <a:cubicBezTo>
                    <a:pt x="462" y="1"/>
                    <a:pt x="459" y="0"/>
                    <a:pt x="455" y="0"/>
                  </a:cubicBezTo>
                  <a:cubicBezTo>
                    <a:pt x="450" y="0"/>
                    <a:pt x="444" y="2"/>
                    <a:pt x="442" y="4"/>
                  </a:cubicBezTo>
                  <a:cubicBezTo>
                    <a:pt x="440" y="6"/>
                    <a:pt x="436" y="7"/>
                    <a:pt x="436" y="7"/>
                  </a:cubicBezTo>
                  <a:cubicBezTo>
                    <a:pt x="435" y="7"/>
                    <a:pt x="435" y="7"/>
                    <a:pt x="435" y="7"/>
                  </a:cubicBezTo>
                  <a:cubicBezTo>
                    <a:pt x="435" y="7"/>
                    <a:pt x="425" y="7"/>
                    <a:pt x="423" y="8"/>
                  </a:cubicBezTo>
                  <a:cubicBezTo>
                    <a:pt x="421" y="9"/>
                    <a:pt x="414" y="10"/>
                    <a:pt x="412" y="12"/>
                  </a:cubicBezTo>
                  <a:cubicBezTo>
                    <a:pt x="410" y="13"/>
                    <a:pt x="400" y="16"/>
                    <a:pt x="397" y="23"/>
                  </a:cubicBezTo>
                  <a:cubicBezTo>
                    <a:pt x="393" y="29"/>
                    <a:pt x="391" y="36"/>
                    <a:pt x="390" y="42"/>
                  </a:cubicBezTo>
                  <a:cubicBezTo>
                    <a:pt x="389" y="49"/>
                    <a:pt x="388" y="54"/>
                    <a:pt x="388" y="59"/>
                  </a:cubicBezTo>
                  <a:cubicBezTo>
                    <a:pt x="387" y="65"/>
                    <a:pt x="386" y="72"/>
                    <a:pt x="387" y="77"/>
                  </a:cubicBezTo>
                  <a:cubicBezTo>
                    <a:pt x="387" y="83"/>
                    <a:pt x="387" y="86"/>
                    <a:pt x="387" y="91"/>
                  </a:cubicBezTo>
                  <a:cubicBezTo>
                    <a:pt x="388" y="96"/>
                    <a:pt x="388" y="102"/>
                    <a:pt x="388" y="102"/>
                  </a:cubicBezTo>
                  <a:cubicBezTo>
                    <a:pt x="388" y="102"/>
                    <a:pt x="381" y="100"/>
                    <a:pt x="381" y="112"/>
                  </a:cubicBezTo>
                  <a:cubicBezTo>
                    <a:pt x="380" y="124"/>
                    <a:pt x="380" y="129"/>
                    <a:pt x="383" y="135"/>
                  </a:cubicBezTo>
                  <a:cubicBezTo>
                    <a:pt x="385" y="141"/>
                    <a:pt x="389" y="150"/>
                    <a:pt x="397" y="148"/>
                  </a:cubicBezTo>
                  <a:cubicBezTo>
                    <a:pt x="397" y="148"/>
                    <a:pt x="397" y="156"/>
                    <a:pt x="397" y="162"/>
                  </a:cubicBezTo>
                  <a:cubicBezTo>
                    <a:pt x="398" y="168"/>
                    <a:pt x="396" y="173"/>
                    <a:pt x="401" y="178"/>
                  </a:cubicBezTo>
                  <a:cubicBezTo>
                    <a:pt x="405" y="184"/>
                    <a:pt x="410" y="191"/>
                    <a:pt x="410" y="191"/>
                  </a:cubicBezTo>
                  <a:cubicBezTo>
                    <a:pt x="410" y="191"/>
                    <a:pt x="411" y="204"/>
                    <a:pt x="410" y="205"/>
                  </a:cubicBezTo>
                  <a:cubicBezTo>
                    <a:pt x="410" y="205"/>
                    <a:pt x="405" y="206"/>
                    <a:pt x="403" y="209"/>
                  </a:cubicBezTo>
                  <a:cubicBezTo>
                    <a:pt x="402" y="212"/>
                    <a:pt x="392" y="219"/>
                    <a:pt x="392" y="219"/>
                  </a:cubicBezTo>
                  <a:cubicBezTo>
                    <a:pt x="392" y="219"/>
                    <a:pt x="380" y="219"/>
                    <a:pt x="376" y="221"/>
                  </a:cubicBezTo>
                  <a:cubicBezTo>
                    <a:pt x="372" y="222"/>
                    <a:pt x="351" y="234"/>
                    <a:pt x="349" y="237"/>
                  </a:cubicBezTo>
                  <a:cubicBezTo>
                    <a:pt x="346" y="239"/>
                    <a:pt x="331" y="252"/>
                    <a:pt x="320" y="263"/>
                  </a:cubicBezTo>
                  <a:cubicBezTo>
                    <a:pt x="309" y="274"/>
                    <a:pt x="306" y="274"/>
                    <a:pt x="305" y="275"/>
                  </a:cubicBezTo>
                  <a:cubicBezTo>
                    <a:pt x="304" y="276"/>
                    <a:pt x="303" y="275"/>
                    <a:pt x="300" y="276"/>
                  </a:cubicBezTo>
                  <a:cubicBezTo>
                    <a:pt x="296" y="278"/>
                    <a:pt x="297" y="276"/>
                    <a:pt x="292" y="277"/>
                  </a:cubicBezTo>
                  <a:cubicBezTo>
                    <a:pt x="288" y="278"/>
                    <a:pt x="280" y="281"/>
                    <a:pt x="278" y="281"/>
                  </a:cubicBezTo>
                  <a:cubicBezTo>
                    <a:pt x="276" y="282"/>
                    <a:pt x="273" y="281"/>
                    <a:pt x="267" y="281"/>
                  </a:cubicBezTo>
                  <a:cubicBezTo>
                    <a:pt x="262" y="282"/>
                    <a:pt x="257" y="283"/>
                    <a:pt x="254" y="285"/>
                  </a:cubicBezTo>
                  <a:cubicBezTo>
                    <a:pt x="251" y="287"/>
                    <a:pt x="245" y="289"/>
                    <a:pt x="243" y="289"/>
                  </a:cubicBezTo>
                  <a:cubicBezTo>
                    <a:pt x="242" y="289"/>
                    <a:pt x="239" y="287"/>
                    <a:pt x="233" y="282"/>
                  </a:cubicBezTo>
                  <a:cubicBezTo>
                    <a:pt x="227" y="277"/>
                    <a:pt x="227" y="280"/>
                    <a:pt x="220" y="272"/>
                  </a:cubicBezTo>
                  <a:cubicBezTo>
                    <a:pt x="213" y="263"/>
                    <a:pt x="208" y="261"/>
                    <a:pt x="205" y="259"/>
                  </a:cubicBezTo>
                  <a:cubicBezTo>
                    <a:pt x="202" y="257"/>
                    <a:pt x="198" y="255"/>
                    <a:pt x="193" y="250"/>
                  </a:cubicBezTo>
                  <a:cubicBezTo>
                    <a:pt x="188" y="245"/>
                    <a:pt x="177" y="231"/>
                    <a:pt x="173" y="228"/>
                  </a:cubicBezTo>
                  <a:cubicBezTo>
                    <a:pt x="169" y="224"/>
                    <a:pt x="144" y="197"/>
                    <a:pt x="139" y="193"/>
                  </a:cubicBezTo>
                  <a:cubicBezTo>
                    <a:pt x="135" y="190"/>
                    <a:pt x="124" y="175"/>
                    <a:pt x="122" y="174"/>
                  </a:cubicBezTo>
                  <a:cubicBezTo>
                    <a:pt x="121" y="173"/>
                    <a:pt x="119" y="170"/>
                    <a:pt x="118" y="171"/>
                  </a:cubicBezTo>
                  <a:cubicBezTo>
                    <a:pt x="118" y="171"/>
                    <a:pt x="118" y="172"/>
                    <a:pt x="117" y="171"/>
                  </a:cubicBezTo>
                  <a:cubicBezTo>
                    <a:pt x="116" y="169"/>
                    <a:pt x="111" y="163"/>
                    <a:pt x="110" y="159"/>
                  </a:cubicBezTo>
                  <a:cubicBezTo>
                    <a:pt x="110" y="156"/>
                    <a:pt x="109" y="147"/>
                    <a:pt x="110" y="144"/>
                  </a:cubicBezTo>
                  <a:cubicBezTo>
                    <a:pt x="112" y="141"/>
                    <a:pt x="112" y="134"/>
                    <a:pt x="115" y="131"/>
                  </a:cubicBezTo>
                  <a:cubicBezTo>
                    <a:pt x="118" y="128"/>
                    <a:pt x="117" y="121"/>
                    <a:pt x="118" y="117"/>
                  </a:cubicBezTo>
                  <a:cubicBezTo>
                    <a:pt x="118" y="111"/>
                    <a:pt x="118" y="111"/>
                    <a:pt x="118" y="111"/>
                  </a:cubicBezTo>
                  <a:cubicBezTo>
                    <a:pt x="117" y="109"/>
                    <a:pt x="120" y="106"/>
                    <a:pt x="120" y="103"/>
                  </a:cubicBezTo>
                  <a:cubicBezTo>
                    <a:pt x="121" y="100"/>
                    <a:pt x="120" y="97"/>
                    <a:pt x="121" y="94"/>
                  </a:cubicBezTo>
                  <a:cubicBezTo>
                    <a:pt x="122" y="91"/>
                    <a:pt x="126" y="80"/>
                    <a:pt x="120" y="81"/>
                  </a:cubicBezTo>
                  <a:cubicBezTo>
                    <a:pt x="116" y="81"/>
                    <a:pt x="113" y="84"/>
                    <a:pt x="111" y="87"/>
                  </a:cubicBezTo>
                  <a:cubicBezTo>
                    <a:pt x="109" y="90"/>
                    <a:pt x="107" y="95"/>
                    <a:pt x="105" y="99"/>
                  </a:cubicBezTo>
                  <a:cubicBezTo>
                    <a:pt x="103" y="103"/>
                    <a:pt x="102" y="122"/>
                    <a:pt x="94" y="117"/>
                  </a:cubicBezTo>
                  <a:cubicBezTo>
                    <a:pt x="93" y="116"/>
                    <a:pt x="89" y="112"/>
                    <a:pt x="89" y="112"/>
                  </a:cubicBezTo>
                  <a:cubicBezTo>
                    <a:pt x="86" y="108"/>
                    <a:pt x="81" y="105"/>
                    <a:pt x="78" y="101"/>
                  </a:cubicBezTo>
                  <a:cubicBezTo>
                    <a:pt x="75" y="96"/>
                    <a:pt x="72" y="92"/>
                    <a:pt x="68" y="88"/>
                  </a:cubicBezTo>
                  <a:cubicBezTo>
                    <a:pt x="63" y="83"/>
                    <a:pt x="58" y="77"/>
                    <a:pt x="53" y="72"/>
                  </a:cubicBezTo>
                  <a:cubicBezTo>
                    <a:pt x="51" y="69"/>
                    <a:pt x="36" y="53"/>
                    <a:pt x="33" y="60"/>
                  </a:cubicBezTo>
                  <a:cubicBezTo>
                    <a:pt x="33" y="60"/>
                    <a:pt x="30" y="63"/>
                    <a:pt x="36" y="71"/>
                  </a:cubicBezTo>
                  <a:cubicBezTo>
                    <a:pt x="41" y="79"/>
                    <a:pt x="51" y="91"/>
                    <a:pt x="54" y="94"/>
                  </a:cubicBezTo>
                  <a:cubicBezTo>
                    <a:pt x="56" y="98"/>
                    <a:pt x="58" y="99"/>
                    <a:pt x="59" y="102"/>
                  </a:cubicBezTo>
                  <a:cubicBezTo>
                    <a:pt x="59" y="105"/>
                    <a:pt x="58" y="105"/>
                    <a:pt x="57" y="104"/>
                  </a:cubicBezTo>
                  <a:cubicBezTo>
                    <a:pt x="56" y="103"/>
                    <a:pt x="42" y="85"/>
                    <a:pt x="40" y="83"/>
                  </a:cubicBezTo>
                  <a:cubicBezTo>
                    <a:pt x="38" y="80"/>
                    <a:pt x="18" y="58"/>
                    <a:pt x="13" y="65"/>
                  </a:cubicBezTo>
                  <a:cubicBezTo>
                    <a:pt x="13" y="65"/>
                    <a:pt x="10" y="68"/>
                    <a:pt x="16" y="77"/>
                  </a:cubicBezTo>
                  <a:cubicBezTo>
                    <a:pt x="22" y="85"/>
                    <a:pt x="34" y="96"/>
                    <a:pt x="34" y="96"/>
                  </a:cubicBezTo>
                  <a:cubicBezTo>
                    <a:pt x="38" y="105"/>
                    <a:pt x="38" y="105"/>
                    <a:pt x="38" y="105"/>
                  </a:cubicBezTo>
                  <a:cubicBezTo>
                    <a:pt x="38" y="105"/>
                    <a:pt x="22" y="88"/>
                    <a:pt x="20" y="86"/>
                  </a:cubicBezTo>
                  <a:cubicBezTo>
                    <a:pt x="18" y="83"/>
                    <a:pt x="13" y="77"/>
                    <a:pt x="10" y="78"/>
                  </a:cubicBezTo>
                  <a:cubicBezTo>
                    <a:pt x="7" y="79"/>
                    <a:pt x="3" y="83"/>
                    <a:pt x="8" y="92"/>
                  </a:cubicBezTo>
                  <a:cubicBezTo>
                    <a:pt x="14" y="102"/>
                    <a:pt x="30" y="115"/>
                    <a:pt x="33" y="118"/>
                  </a:cubicBezTo>
                  <a:cubicBezTo>
                    <a:pt x="35" y="121"/>
                    <a:pt x="40" y="127"/>
                    <a:pt x="38" y="128"/>
                  </a:cubicBezTo>
                  <a:cubicBezTo>
                    <a:pt x="36" y="130"/>
                    <a:pt x="24" y="117"/>
                    <a:pt x="22" y="114"/>
                  </a:cubicBezTo>
                  <a:cubicBezTo>
                    <a:pt x="19" y="112"/>
                    <a:pt x="8" y="102"/>
                    <a:pt x="6" y="102"/>
                  </a:cubicBezTo>
                  <a:cubicBezTo>
                    <a:pt x="4" y="103"/>
                    <a:pt x="3" y="104"/>
                    <a:pt x="3" y="104"/>
                  </a:cubicBezTo>
                  <a:cubicBezTo>
                    <a:pt x="0" y="110"/>
                    <a:pt x="10" y="120"/>
                    <a:pt x="14" y="124"/>
                  </a:cubicBezTo>
                  <a:cubicBezTo>
                    <a:pt x="17" y="127"/>
                    <a:pt x="20" y="130"/>
                    <a:pt x="23" y="133"/>
                  </a:cubicBezTo>
                  <a:cubicBezTo>
                    <a:pt x="26" y="136"/>
                    <a:pt x="29" y="138"/>
                    <a:pt x="32" y="141"/>
                  </a:cubicBezTo>
                  <a:cubicBezTo>
                    <a:pt x="35" y="143"/>
                    <a:pt x="36" y="148"/>
                    <a:pt x="38" y="151"/>
                  </a:cubicBezTo>
                  <a:cubicBezTo>
                    <a:pt x="40" y="155"/>
                    <a:pt x="43" y="159"/>
                    <a:pt x="45" y="162"/>
                  </a:cubicBezTo>
                  <a:cubicBezTo>
                    <a:pt x="49" y="169"/>
                    <a:pt x="56" y="175"/>
                    <a:pt x="62" y="181"/>
                  </a:cubicBezTo>
                  <a:cubicBezTo>
                    <a:pt x="65" y="184"/>
                    <a:pt x="71" y="188"/>
                    <a:pt x="75" y="185"/>
                  </a:cubicBezTo>
                  <a:cubicBezTo>
                    <a:pt x="77" y="189"/>
                    <a:pt x="81" y="191"/>
                    <a:pt x="84" y="194"/>
                  </a:cubicBezTo>
                  <a:cubicBezTo>
                    <a:pt x="86" y="197"/>
                    <a:pt x="89" y="199"/>
                    <a:pt x="92" y="201"/>
                  </a:cubicBezTo>
                  <a:cubicBezTo>
                    <a:pt x="90" y="203"/>
                    <a:pt x="90" y="203"/>
                    <a:pt x="90" y="203"/>
                  </a:cubicBezTo>
                  <a:cubicBezTo>
                    <a:pt x="87" y="207"/>
                    <a:pt x="84" y="212"/>
                    <a:pt x="80" y="216"/>
                  </a:cubicBezTo>
                  <a:cubicBezTo>
                    <a:pt x="78" y="219"/>
                    <a:pt x="74" y="223"/>
                    <a:pt x="71" y="226"/>
                  </a:cubicBezTo>
                  <a:cubicBezTo>
                    <a:pt x="69" y="229"/>
                    <a:pt x="65" y="232"/>
                    <a:pt x="69" y="235"/>
                  </a:cubicBezTo>
                  <a:cubicBezTo>
                    <a:pt x="72" y="238"/>
                    <a:pt x="76" y="241"/>
                    <a:pt x="79" y="243"/>
                  </a:cubicBezTo>
                  <a:cubicBezTo>
                    <a:pt x="83" y="247"/>
                    <a:pt x="86" y="250"/>
                    <a:pt x="90" y="253"/>
                  </a:cubicBezTo>
                  <a:cubicBezTo>
                    <a:pt x="93" y="256"/>
                    <a:pt x="97" y="261"/>
                    <a:pt x="101" y="263"/>
                  </a:cubicBezTo>
                  <a:cubicBezTo>
                    <a:pt x="102" y="264"/>
                    <a:pt x="102" y="264"/>
                    <a:pt x="102" y="264"/>
                  </a:cubicBezTo>
                  <a:cubicBezTo>
                    <a:pt x="105" y="266"/>
                    <a:pt x="108" y="269"/>
                    <a:pt x="111" y="271"/>
                  </a:cubicBezTo>
                  <a:cubicBezTo>
                    <a:pt x="115" y="274"/>
                    <a:pt x="118" y="277"/>
                    <a:pt x="121" y="280"/>
                  </a:cubicBezTo>
                  <a:cubicBezTo>
                    <a:pt x="129" y="286"/>
                    <a:pt x="135" y="293"/>
                    <a:pt x="142" y="300"/>
                  </a:cubicBezTo>
                  <a:cubicBezTo>
                    <a:pt x="149" y="308"/>
                    <a:pt x="156" y="316"/>
                    <a:pt x="164" y="322"/>
                  </a:cubicBezTo>
                  <a:cubicBezTo>
                    <a:pt x="171" y="329"/>
                    <a:pt x="179" y="335"/>
                    <a:pt x="186" y="342"/>
                  </a:cubicBezTo>
                  <a:cubicBezTo>
                    <a:pt x="193" y="348"/>
                    <a:pt x="201" y="355"/>
                    <a:pt x="209" y="359"/>
                  </a:cubicBezTo>
                  <a:cubicBezTo>
                    <a:pt x="213" y="361"/>
                    <a:pt x="217" y="362"/>
                    <a:pt x="222" y="363"/>
                  </a:cubicBezTo>
                  <a:cubicBezTo>
                    <a:pt x="226" y="363"/>
                    <a:pt x="230" y="365"/>
                    <a:pt x="234" y="365"/>
                  </a:cubicBezTo>
                  <a:cubicBezTo>
                    <a:pt x="242" y="366"/>
                    <a:pt x="251" y="368"/>
                    <a:pt x="259" y="369"/>
                  </a:cubicBezTo>
                  <a:cubicBezTo>
                    <a:pt x="264" y="370"/>
                    <a:pt x="268" y="370"/>
                    <a:pt x="273" y="370"/>
                  </a:cubicBezTo>
                  <a:cubicBezTo>
                    <a:pt x="275" y="370"/>
                    <a:pt x="278" y="370"/>
                    <a:pt x="280" y="370"/>
                  </a:cubicBezTo>
                  <a:cubicBezTo>
                    <a:pt x="282" y="370"/>
                    <a:pt x="284" y="369"/>
                    <a:pt x="285" y="369"/>
                  </a:cubicBezTo>
                  <a:cubicBezTo>
                    <a:pt x="289" y="370"/>
                    <a:pt x="288" y="374"/>
                    <a:pt x="287" y="377"/>
                  </a:cubicBezTo>
                  <a:cubicBezTo>
                    <a:pt x="286" y="386"/>
                    <a:pt x="284" y="395"/>
                    <a:pt x="282" y="404"/>
                  </a:cubicBezTo>
                  <a:cubicBezTo>
                    <a:pt x="280" y="413"/>
                    <a:pt x="279" y="423"/>
                    <a:pt x="277" y="432"/>
                  </a:cubicBezTo>
                  <a:cubicBezTo>
                    <a:pt x="275" y="442"/>
                    <a:pt x="274" y="452"/>
                    <a:pt x="271" y="462"/>
                  </a:cubicBezTo>
                  <a:cubicBezTo>
                    <a:pt x="269" y="472"/>
                    <a:pt x="266" y="481"/>
                    <a:pt x="265" y="491"/>
                  </a:cubicBezTo>
                  <a:cubicBezTo>
                    <a:pt x="263" y="501"/>
                    <a:pt x="259" y="510"/>
                    <a:pt x="257" y="520"/>
                  </a:cubicBezTo>
                  <a:cubicBezTo>
                    <a:pt x="254" y="530"/>
                    <a:pt x="251" y="540"/>
                    <a:pt x="249" y="551"/>
                  </a:cubicBezTo>
                  <a:cubicBezTo>
                    <a:pt x="247" y="557"/>
                    <a:pt x="246" y="564"/>
                    <a:pt x="246" y="571"/>
                  </a:cubicBezTo>
                  <a:cubicBezTo>
                    <a:pt x="245" y="577"/>
                    <a:pt x="246" y="584"/>
                    <a:pt x="245" y="591"/>
                  </a:cubicBezTo>
                  <a:cubicBezTo>
                    <a:pt x="244" y="594"/>
                    <a:pt x="244" y="594"/>
                    <a:pt x="244" y="594"/>
                  </a:cubicBezTo>
                  <a:cubicBezTo>
                    <a:pt x="242" y="602"/>
                    <a:pt x="240" y="611"/>
                    <a:pt x="237" y="619"/>
                  </a:cubicBezTo>
                  <a:cubicBezTo>
                    <a:pt x="235" y="626"/>
                    <a:pt x="232" y="633"/>
                    <a:pt x="230" y="641"/>
                  </a:cubicBezTo>
                  <a:cubicBezTo>
                    <a:pt x="228" y="650"/>
                    <a:pt x="228" y="661"/>
                    <a:pt x="231" y="669"/>
                  </a:cubicBezTo>
                  <a:cubicBezTo>
                    <a:pt x="232" y="673"/>
                    <a:pt x="235" y="677"/>
                    <a:pt x="238" y="681"/>
                  </a:cubicBezTo>
                  <a:cubicBezTo>
                    <a:pt x="239" y="683"/>
                    <a:pt x="240" y="685"/>
                    <a:pt x="242" y="685"/>
                  </a:cubicBezTo>
                  <a:cubicBezTo>
                    <a:pt x="244" y="686"/>
                    <a:pt x="247" y="685"/>
                    <a:pt x="248" y="685"/>
                  </a:cubicBezTo>
                  <a:cubicBezTo>
                    <a:pt x="260" y="681"/>
                    <a:pt x="271" y="677"/>
                    <a:pt x="284" y="674"/>
                  </a:cubicBezTo>
                  <a:cubicBezTo>
                    <a:pt x="288" y="673"/>
                    <a:pt x="298" y="668"/>
                    <a:pt x="302" y="671"/>
                  </a:cubicBezTo>
                  <a:cubicBezTo>
                    <a:pt x="307" y="674"/>
                    <a:pt x="305" y="684"/>
                    <a:pt x="305" y="688"/>
                  </a:cubicBezTo>
                  <a:cubicBezTo>
                    <a:pt x="305" y="704"/>
                    <a:pt x="305" y="720"/>
                    <a:pt x="304" y="737"/>
                  </a:cubicBezTo>
                  <a:cubicBezTo>
                    <a:pt x="304" y="750"/>
                    <a:pt x="305" y="763"/>
                    <a:pt x="306" y="775"/>
                  </a:cubicBezTo>
                  <a:cubicBezTo>
                    <a:pt x="308" y="789"/>
                    <a:pt x="309" y="803"/>
                    <a:pt x="311" y="816"/>
                  </a:cubicBezTo>
                  <a:cubicBezTo>
                    <a:pt x="313" y="828"/>
                    <a:pt x="314" y="839"/>
                    <a:pt x="315" y="851"/>
                  </a:cubicBezTo>
                  <a:cubicBezTo>
                    <a:pt x="317" y="862"/>
                    <a:pt x="319" y="873"/>
                    <a:pt x="320" y="884"/>
                  </a:cubicBezTo>
                  <a:cubicBezTo>
                    <a:pt x="321" y="894"/>
                    <a:pt x="321" y="903"/>
                    <a:pt x="322" y="913"/>
                  </a:cubicBezTo>
                  <a:cubicBezTo>
                    <a:pt x="323" y="921"/>
                    <a:pt x="324" y="929"/>
                    <a:pt x="325" y="937"/>
                  </a:cubicBezTo>
                  <a:cubicBezTo>
                    <a:pt x="325" y="945"/>
                    <a:pt x="326" y="953"/>
                    <a:pt x="327" y="961"/>
                  </a:cubicBezTo>
                  <a:cubicBezTo>
                    <a:pt x="327" y="970"/>
                    <a:pt x="327" y="978"/>
                    <a:pt x="328" y="986"/>
                  </a:cubicBezTo>
                  <a:cubicBezTo>
                    <a:pt x="329" y="996"/>
                    <a:pt x="330" y="1006"/>
                    <a:pt x="332" y="1016"/>
                  </a:cubicBezTo>
                  <a:cubicBezTo>
                    <a:pt x="333" y="1019"/>
                    <a:pt x="333" y="1021"/>
                    <a:pt x="335" y="1024"/>
                  </a:cubicBezTo>
                  <a:cubicBezTo>
                    <a:pt x="337" y="1028"/>
                    <a:pt x="341" y="1032"/>
                    <a:pt x="342" y="1036"/>
                  </a:cubicBezTo>
                  <a:cubicBezTo>
                    <a:pt x="342" y="1039"/>
                    <a:pt x="342" y="1039"/>
                    <a:pt x="342" y="1039"/>
                  </a:cubicBezTo>
                  <a:cubicBezTo>
                    <a:pt x="345" y="1052"/>
                    <a:pt x="342" y="1067"/>
                    <a:pt x="342" y="1080"/>
                  </a:cubicBezTo>
                  <a:cubicBezTo>
                    <a:pt x="342" y="1090"/>
                    <a:pt x="342" y="1101"/>
                    <a:pt x="340" y="1110"/>
                  </a:cubicBezTo>
                  <a:cubicBezTo>
                    <a:pt x="335" y="1132"/>
                    <a:pt x="330" y="1154"/>
                    <a:pt x="328" y="1176"/>
                  </a:cubicBezTo>
                  <a:cubicBezTo>
                    <a:pt x="327" y="1190"/>
                    <a:pt x="327" y="1203"/>
                    <a:pt x="325" y="1216"/>
                  </a:cubicBezTo>
                  <a:cubicBezTo>
                    <a:pt x="324" y="1227"/>
                    <a:pt x="320" y="1238"/>
                    <a:pt x="320" y="1250"/>
                  </a:cubicBezTo>
                  <a:cubicBezTo>
                    <a:pt x="320" y="1253"/>
                    <a:pt x="321" y="1257"/>
                    <a:pt x="319" y="1261"/>
                  </a:cubicBezTo>
                  <a:cubicBezTo>
                    <a:pt x="317" y="1265"/>
                    <a:pt x="312" y="1267"/>
                    <a:pt x="310" y="1272"/>
                  </a:cubicBezTo>
                  <a:cubicBezTo>
                    <a:pt x="308" y="1275"/>
                    <a:pt x="310" y="1279"/>
                    <a:pt x="312" y="1283"/>
                  </a:cubicBezTo>
                  <a:cubicBezTo>
                    <a:pt x="313" y="1286"/>
                    <a:pt x="317" y="1290"/>
                    <a:pt x="315" y="1293"/>
                  </a:cubicBezTo>
                  <a:cubicBezTo>
                    <a:pt x="314" y="1296"/>
                    <a:pt x="309" y="1298"/>
                    <a:pt x="310" y="1302"/>
                  </a:cubicBezTo>
                  <a:cubicBezTo>
                    <a:pt x="307" y="1300"/>
                    <a:pt x="302" y="1308"/>
                    <a:pt x="300" y="1310"/>
                  </a:cubicBezTo>
                  <a:cubicBezTo>
                    <a:pt x="296" y="1313"/>
                    <a:pt x="293" y="1317"/>
                    <a:pt x="290" y="1321"/>
                  </a:cubicBezTo>
                  <a:cubicBezTo>
                    <a:pt x="285" y="1328"/>
                    <a:pt x="279" y="1336"/>
                    <a:pt x="273" y="1342"/>
                  </a:cubicBezTo>
                  <a:cubicBezTo>
                    <a:pt x="267" y="1349"/>
                    <a:pt x="259" y="1350"/>
                    <a:pt x="251" y="1352"/>
                  </a:cubicBezTo>
                  <a:cubicBezTo>
                    <a:pt x="242" y="1353"/>
                    <a:pt x="233" y="1355"/>
                    <a:pt x="224" y="1356"/>
                  </a:cubicBezTo>
                  <a:cubicBezTo>
                    <a:pt x="219" y="1357"/>
                    <a:pt x="213" y="1356"/>
                    <a:pt x="209" y="1357"/>
                  </a:cubicBezTo>
                  <a:cubicBezTo>
                    <a:pt x="205" y="1358"/>
                    <a:pt x="204" y="1361"/>
                    <a:pt x="202" y="1364"/>
                  </a:cubicBezTo>
                  <a:cubicBezTo>
                    <a:pt x="200" y="1366"/>
                    <a:pt x="197" y="1369"/>
                    <a:pt x="197" y="1372"/>
                  </a:cubicBezTo>
                  <a:cubicBezTo>
                    <a:pt x="197" y="1375"/>
                    <a:pt x="201" y="1375"/>
                    <a:pt x="203" y="1376"/>
                  </a:cubicBezTo>
                  <a:cubicBezTo>
                    <a:pt x="207" y="1377"/>
                    <a:pt x="211" y="1379"/>
                    <a:pt x="215" y="1380"/>
                  </a:cubicBezTo>
                  <a:cubicBezTo>
                    <a:pt x="224" y="1383"/>
                    <a:pt x="232" y="1385"/>
                    <a:pt x="240" y="1387"/>
                  </a:cubicBezTo>
                  <a:cubicBezTo>
                    <a:pt x="257" y="1391"/>
                    <a:pt x="276" y="1390"/>
                    <a:pt x="293" y="1387"/>
                  </a:cubicBezTo>
                  <a:cubicBezTo>
                    <a:pt x="308" y="1384"/>
                    <a:pt x="325" y="1381"/>
                    <a:pt x="338" y="1374"/>
                  </a:cubicBezTo>
                  <a:cubicBezTo>
                    <a:pt x="340" y="1375"/>
                    <a:pt x="339" y="1376"/>
                    <a:pt x="342" y="1376"/>
                  </a:cubicBezTo>
                  <a:cubicBezTo>
                    <a:pt x="345" y="1376"/>
                    <a:pt x="348" y="1375"/>
                    <a:pt x="351" y="1375"/>
                  </a:cubicBezTo>
                  <a:cubicBezTo>
                    <a:pt x="358" y="1374"/>
                    <a:pt x="365" y="1374"/>
                    <a:pt x="372" y="1373"/>
                  </a:cubicBezTo>
                  <a:cubicBezTo>
                    <a:pt x="377" y="1373"/>
                    <a:pt x="383" y="1372"/>
                    <a:pt x="389" y="1372"/>
                  </a:cubicBezTo>
                  <a:cubicBezTo>
                    <a:pt x="393" y="1371"/>
                    <a:pt x="400" y="1373"/>
                    <a:pt x="402" y="1368"/>
                  </a:cubicBezTo>
                  <a:cubicBezTo>
                    <a:pt x="403" y="1365"/>
                    <a:pt x="403" y="1357"/>
                    <a:pt x="400" y="1354"/>
                  </a:cubicBezTo>
                  <a:cubicBezTo>
                    <a:pt x="401" y="1352"/>
                    <a:pt x="402" y="1350"/>
                    <a:pt x="403" y="1348"/>
                  </a:cubicBezTo>
                  <a:cubicBezTo>
                    <a:pt x="403" y="1346"/>
                    <a:pt x="403" y="1340"/>
                    <a:pt x="402" y="1340"/>
                  </a:cubicBezTo>
                  <a:cubicBezTo>
                    <a:pt x="403" y="1337"/>
                    <a:pt x="403" y="1337"/>
                    <a:pt x="403" y="1337"/>
                  </a:cubicBezTo>
                  <a:cubicBezTo>
                    <a:pt x="406" y="1333"/>
                    <a:pt x="408" y="1329"/>
                    <a:pt x="410" y="1324"/>
                  </a:cubicBezTo>
                  <a:cubicBezTo>
                    <a:pt x="413" y="1320"/>
                    <a:pt x="415" y="1316"/>
                    <a:pt x="413" y="1311"/>
                  </a:cubicBezTo>
                  <a:cubicBezTo>
                    <a:pt x="412" y="1307"/>
                    <a:pt x="409" y="1305"/>
                    <a:pt x="409" y="1300"/>
                  </a:cubicBezTo>
                  <a:cubicBezTo>
                    <a:pt x="409" y="1295"/>
                    <a:pt x="409" y="1290"/>
                    <a:pt x="408" y="1286"/>
                  </a:cubicBezTo>
                  <a:cubicBezTo>
                    <a:pt x="407" y="1281"/>
                    <a:pt x="405" y="1278"/>
                    <a:pt x="405" y="1273"/>
                  </a:cubicBezTo>
                  <a:cubicBezTo>
                    <a:pt x="405" y="1272"/>
                    <a:pt x="406" y="1271"/>
                    <a:pt x="406" y="1270"/>
                  </a:cubicBezTo>
                  <a:cubicBezTo>
                    <a:pt x="407" y="1269"/>
                    <a:pt x="408" y="1269"/>
                    <a:pt x="408" y="1268"/>
                  </a:cubicBezTo>
                  <a:cubicBezTo>
                    <a:pt x="410" y="1266"/>
                    <a:pt x="411" y="1263"/>
                    <a:pt x="411" y="1261"/>
                  </a:cubicBezTo>
                  <a:cubicBezTo>
                    <a:pt x="411" y="1255"/>
                    <a:pt x="411" y="1248"/>
                    <a:pt x="410" y="1243"/>
                  </a:cubicBezTo>
                  <a:cubicBezTo>
                    <a:pt x="409" y="1239"/>
                    <a:pt x="406" y="1233"/>
                    <a:pt x="407" y="1229"/>
                  </a:cubicBezTo>
                  <a:cubicBezTo>
                    <a:pt x="408" y="1227"/>
                    <a:pt x="410" y="1225"/>
                    <a:pt x="411" y="1223"/>
                  </a:cubicBezTo>
                  <a:cubicBezTo>
                    <a:pt x="412" y="1220"/>
                    <a:pt x="412" y="1217"/>
                    <a:pt x="412" y="1215"/>
                  </a:cubicBezTo>
                  <a:cubicBezTo>
                    <a:pt x="412" y="1208"/>
                    <a:pt x="412" y="1202"/>
                    <a:pt x="413" y="1196"/>
                  </a:cubicBezTo>
                  <a:cubicBezTo>
                    <a:pt x="413" y="1183"/>
                    <a:pt x="415" y="1170"/>
                    <a:pt x="416" y="1157"/>
                  </a:cubicBezTo>
                  <a:cubicBezTo>
                    <a:pt x="417" y="1151"/>
                    <a:pt x="418" y="1145"/>
                    <a:pt x="418" y="1139"/>
                  </a:cubicBezTo>
                  <a:cubicBezTo>
                    <a:pt x="420" y="1135"/>
                    <a:pt x="420" y="1135"/>
                    <a:pt x="420" y="1135"/>
                  </a:cubicBezTo>
                  <a:cubicBezTo>
                    <a:pt x="421" y="1129"/>
                    <a:pt x="423" y="1124"/>
                    <a:pt x="424" y="1118"/>
                  </a:cubicBezTo>
                  <a:cubicBezTo>
                    <a:pt x="425" y="1112"/>
                    <a:pt x="426" y="1106"/>
                    <a:pt x="427" y="1100"/>
                  </a:cubicBezTo>
                  <a:cubicBezTo>
                    <a:pt x="428" y="1088"/>
                    <a:pt x="428" y="1076"/>
                    <a:pt x="430" y="1064"/>
                  </a:cubicBezTo>
                  <a:cubicBezTo>
                    <a:pt x="432" y="1054"/>
                    <a:pt x="433" y="1043"/>
                    <a:pt x="434" y="1033"/>
                  </a:cubicBezTo>
                  <a:cubicBezTo>
                    <a:pt x="435" y="1021"/>
                    <a:pt x="438" y="1010"/>
                    <a:pt x="438" y="998"/>
                  </a:cubicBezTo>
                  <a:cubicBezTo>
                    <a:pt x="438" y="992"/>
                    <a:pt x="439" y="986"/>
                    <a:pt x="439" y="979"/>
                  </a:cubicBezTo>
                  <a:cubicBezTo>
                    <a:pt x="439" y="975"/>
                    <a:pt x="440" y="970"/>
                    <a:pt x="439" y="965"/>
                  </a:cubicBezTo>
                  <a:cubicBezTo>
                    <a:pt x="440" y="972"/>
                    <a:pt x="445" y="977"/>
                    <a:pt x="448" y="983"/>
                  </a:cubicBezTo>
                  <a:cubicBezTo>
                    <a:pt x="450" y="989"/>
                    <a:pt x="451" y="994"/>
                    <a:pt x="453" y="999"/>
                  </a:cubicBezTo>
                  <a:cubicBezTo>
                    <a:pt x="456" y="1010"/>
                    <a:pt x="460" y="1021"/>
                    <a:pt x="463" y="1032"/>
                  </a:cubicBezTo>
                  <a:cubicBezTo>
                    <a:pt x="465" y="1043"/>
                    <a:pt x="468" y="1053"/>
                    <a:pt x="473" y="1063"/>
                  </a:cubicBezTo>
                  <a:cubicBezTo>
                    <a:pt x="475" y="1068"/>
                    <a:pt x="474" y="1070"/>
                    <a:pt x="469" y="1073"/>
                  </a:cubicBezTo>
                  <a:cubicBezTo>
                    <a:pt x="465" y="1076"/>
                    <a:pt x="465" y="1080"/>
                    <a:pt x="466" y="1085"/>
                  </a:cubicBezTo>
                  <a:cubicBezTo>
                    <a:pt x="467" y="1098"/>
                    <a:pt x="470" y="1112"/>
                    <a:pt x="472" y="1125"/>
                  </a:cubicBezTo>
                  <a:cubicBezTo>
                    <a:pt x="473" y="1133"/>
                    <a:pt x="475" y="1141"/>
                    <a:pt x="476" y="1148"/>
                  </a:cubicBezTo>
                  <a:cubicBezTo>
                    <a:pt x="477" y="1157"/>
                    <a:pt x="477" y="1166"/>
                    <a:pt x="479" y="1175"/>
                  </a:cubicBezTo>
                  <a:cubicBezTo>
                    <a:pt x="480" y="1183"/>
                    <a:pt x="483" y="1191"/>
                    <a:pt x="484" y="1199"/>
                  </a:cubicBezTo>
                  <a:cubicBezTo>
                    <a:pt x="486" y="1206"/>
                    <a:pt x="486" y="1214"/>
                    <a:pt x="487" y="1221"/>
                  </a:cubicBezTo>
                  <a:cubicBezTo>
                    <a:pt x="489" y="1231"/>
                    <a:pt x="491" y="1241"/>
                    <a:pt x="493" y="1250"/>
                  </a:cubicBezTo>
                  <a:cubicBezTo>
                    <a:pt x="494" y="1255"/>
                    <a:pt x="495" y="1259"/>
                    <a:pt x="494" y="1264"/>
                  </a:cubicBezTo>
                  <a:cubicBezTo>
                    <a:pt x="492" y="1268"/>
                    <a:pt x="489" y="1272"/>
                    <a:pt x="488" y="1276"/>
                  </a:cubicBezTo>
                  <a:cubicBezTo>
                    <a:pt x="487" y="1280"/>
                    <a:pt x="487" y="1285"/>
                    <a:pt x="488" y="1289"/>
                  </a:cubicBezTo>
                  <a:cubicBezTo>
                    <a:pt x="488" y="1292"/>
                    <a:pt x="488" y="1293"/>
                    <a:pt x="487" y="1295"/>
                  </a:cubicBezTo>
                  <a:cubicBezTo>
                    <a:pt x="487" y="1296"/>
                    <a:pt x="486" y="1297"/>
                    <a:pt x="487" y="1298"/>
                  </a:cubicBezTo>
                  <a:cubicBezTo>
                    <a:pt x="487" y="1299"/>
                    <a:pt x="488" y="1301"/>
                    <a:pt x="488" y="1302"/>
                  </a:cubicBezTo>
                  <a:cubicBezTo>
                    <a:pt x="488" y="1302"/>
                    <a:pt x="488" y="1302"/>
                    <a:pt x="488" y="1302"/>
                  </a:cubicBezTo>
                  <a:cubicBezTo>
                    <a:pt x="479" y="1301"/>
                    <a:pt x="484" y="1314"/>
                    <a:pt x="486" y="1318"/>
                  </a:cubicBezTo>
                  <a:cubicBezTo>
                    <a:pt x="488" y="1321"/>
                    <a:pt x="489" y="1322"/>
                    <a:pt x="490" y="1326"/>
                  </a:cubicBezTo>
                  <a:cubicBezTo>
                    <a:pt x="490" y="1329"/>
                    <a:pt x="490" y="1334"/>
                    <a:pt x="490" y="1336"/>
                  </a:cubicBezTo>
                  <a:cubicBezTo>
                    <a:pt x="490" y="1336"/>
                    <a:pt x="489" y="1340"/>
                    <a:pt x="486" y="1344"/>
                  </a:cubicBezTo>
                  <a:cubicBezTo>
                    <a:pt x="484" y="1348"/>
                    <a:pt x="468" y="1364"/>
                    <a:pt x="462" y="1371"/>
                  </a:cubicBezTo>
                  <a:cubicBezTo>
                    <a:pt x="457" y="1378"/>
                    <a:pt x="448" y="1386"/>
                    <a:pt x="445" y="1387"/>
                  </a:cubicBezTo>
                  <a:cubicBezTo>
                    <a:pt x="443" y="1389"/>
                    <a:pt x="428" y="1387"/>
                    <a:pt x="426" y="1401"/>
                  </a:cubicBezTo>
                  <a:cubicBezTo>
                    <a:pt x="426" y="1401"/>
                    <a:pt x="422" y="1401"/>
                    <a:pt x="424" y="1409"/>
                  </a:cubicBezTo>
                  <a:cubicBezTo>
                    <a:pt x="424" y="1409"/>
                    <a:pt x="433" y="1413"/>
                    <a:pt x="459" y="1418"/>
                  </a:cubicBezTo>
                  <a:cubicBezTo>
                    <a:pt x="486" y="1423"/>
                    <a:pt x="512" y="1421"/>
                    <a:pt x="526" y="1415"/>
                  </a:cubicBezTo>
                  <a:cubicBezTo>
                    <a:pt x="540" y="1408"/>
                    <a:pt x="546" y="1400"/>
                    <a:pt x="546" y="1400"/>
                  </a:cubicBezTo>
                  <a:cubicBezTo>
                    <a:pt x="552" y="1400"/>
                    <a:pt x="552" y="1400"/>
                    <a:pt x="552" y="1400"/>
                  </a:cubicBezTo>
                  <a:cubicBezTo>
                    <a:pt x="552" y="1400"/>
                    <a:pt x="564" y="1395"/>
                    <a:pt x="567" y="1393"/>
                  </a:cubicBezTo>
                  <a:cubicBezTo>
                    <a:pt x="569" y="1392"/>
                    <a:pt x="570" y="1390"/>
                    <a:pt x="570" y="1390"/>
                  </a:cubicBezTo>
                  <a:cubicBezTo>
                    <a:pt x="570" y="1390"/>
                    <a:pt x="572" y="1380"/>
                    <a:pt x="570" y="1375"/>
                  </a:cubicBezTo>
                  <a:cubicBezTo>
                    <a:pt x="570" y="1375"/>
                    <a:pt x="572" y="1365"/>
                    <a:pt x="571" y="1359"/>
                  </a:cubicBezTo>
                  <a:cubicBezTo>
                    <a:pt x="570" y="1352"/>
                    <a:pt x="567" y="1347"/>
                    <a:pt x="567" y="1347"/>
                  </a:cubicBezTo>
                  <a:cubicBezTo>
                    <a:pt x="567" y="1347"/>
                    <a:pt x="566" y="1342"/>
                    <a:pt x="567" y="1339"/>
                  </a:cubicBezTo>
                  <a:cubicBezTo>
                    <a:pt x="567" y="1336"/>
                    <a:pt x="570" y="1332"/>
                    <a:pt x="573" y="1326"/>
                  </a:cubicBezTo>
                  <a:cubicBezTo>
                    <a:pt x="576" y="1321"/>
                    <a:pt x="578" y="1320"/>
                    <a:pt x="577" y="1314"/>
                  </a:cubicBezTo>
                  <a:cubicBezTo>
                    <a:pt x="576" y="1308"/>
                    <a:pt x="575" y="1301"/>
                    <a:pt x="574" y="1298"/>
                  </a:cubicBezTo>
                  <a:cubicBezTo>
                    <a:pt x="573" y="1294"/>
                    <a:pt x="571" y="1293"/>
                    <a:pt x="571" y="1287"/>
                  </a:cubicBezTo>
                  <a:cubicBezTo>
                    <a:pt x="571" y="1280"/>
                    <a:pt x="569" y="1277"/>
                    <a:pt x="571" y="1266"/>
                  </a:cubicBezTo>
                  <a:cubicBezTo>
                    <a:pt x="572" y="1256"/>
                    <a:pt x="573" y="1234"/>
                    <a:pt x="572" y="1218"/>
                  </a:cubicBezTo>
                  <a:cubicBezTo>
                    <a:pt x="572" y="1202"/>
                    <a:pt x="572" y="1195"/>
                    <a:pt x="571" y="1161"/>
                  </a:cubicBezTo>
                  <a:cubicBezTo>
                    <a:pt x="570" y="1128"/>
                    <a:pt x="570" y="1112"/>
                    <a:pt x="569" y="1095"/>
                  </a:cubicBezTo>
                  <a:cubicBezTo>
                    <a:pt x="568" y="1077"/>
                    <a:pt x="568" y="1069"/>
                    <a:pt x="565" y="1055"/>
                  </a:cubicBezTo>
                  <a:cubicBezTo>
                    <a:pt x="561" y="1042"/>
                    <a:pt x="566" y="1056"/>
                    <a:pt x="563" y="1038"/>
                  </a:cubicBezTo>
                  <a:cubicBezTo>
                    <a:pt x="560" y="1021"/>
                    <a:pt x="556" y="1008"/>
                    <a:pt x="552" y="998"/>
                  </a:cubicBezTo>
                  <a:cubicBezTo>
                    <a:pt x="548" y="989"/>
                    <a:pt x="546" y="987"/>
                    <a:pt x="546" y="981"/>
                  </a:cubicBezTo>
                  <a:cubicBezTo>
                    <a:pt x="545" y="974"/>
                    <a:pt x="547" y="959"/>
                    <a:pt x="546" y="945"/>
                  </a:cubicBezTo>
                  <a:cubicBezTo>
                    <a:pt x="545" y="931"/>
                    <a:pt x="545" y="924"/>
                    <a:pt x="543" y="917"/>
                  </a:cubicBezTo>
                  <a:cubicBezTo>
                    <a:pt x="540" y="910"/>
                    <a:pt x="538" y="904"/>
                    <a:pt x="538" y="900"/>
                  </a:cubicBezTo>
                  <a:cubicBezTo>
                    <a:pt x="538" y="896"/>
                    <a:pt x="538" y="893"/>
                    <a:pt x="537" y="879"/>
                  </a:cubicBezTo>
                  <a:cubicBezTo>
                    <a:pt x="537" y="866"/>
                    <a:pt x="537" y="860"/>
                    <a:pt x="534" y="849"/>
                  </a:cubicBezTo>
                  <a:cubicBezTo>
                    <a:pt x="532" y="839"/>
                    <a:pt x="529" y="834"/>
                    <a:pt x="530" y="824"/>
                  </a:cubicBezTo>
                  <a:cubicBezTo>
                    <a:pt x="530" y="814"/>
                    <a:pt x="531" y="818"/>
                    <a:pt x="532" y="808"/>
                  </a:cubicBezTo>
                  <a:cubicBezTo>
                    <a:pt x="532" y="798"/>
                    <a:pt x="532" y="789"/>
                    <a:pt x="530" y="786"/>
                  </a:cubicBezTo>
                  <a:cubicBezTo>
                    <a:pt x="529" y="783"/>
                    <a:pt x="528" y="781"/>
                    <a:pt x="529" y="779"/>
                  </a:cubicBezTo>
                  <a:cubicBezTo>
                    <a:pt x="530" y="776"/>
                    <a:pt x="530" y="774"/>
                    <a:pt x="530" y="769"/>
                  </a:cubicBezTo>
                  <a:cubicBezTo>
                    <a:pt x="530" y="765"/>
                    <a:pt x="529" y="760"/>
                    <a:pt x="530" y="758"/>
                  </a:cubicBezTo>
                  <a:cubicBezTo>
                    <a:pt x="531" y="756"/>
                    <a:pt x="536" y="753"/>
                    <a:pt x="541" y="752"/>
                  </a:cubicBezTo>
                  <a:cubicBezTo>
                    <a:pt x="547" y="751"/>
                    <a:pt x="560" y="751"/>
                    <a:pt x="567" y="753"/>
                  </a:cubicBezTo>
                  <a:cubicBezTo>
                    <a:pt x="574" y="754"/>
                    <a:pt x="586" y="750"/>
                    <a:pt x="592" y="748"/>
                  </a:cubicBezTo>
                  <a:cubicBezTo>
                    <a:pt x="597" y="745"/>
                    <a:pt x="605" y="742"/>
                    <a:pt x="609" y="739"/>
                  </a:cubicBezTo>
                  <a:cubicBezTo>
                    <a:pt x="613" y="737"/>
                    <a:pt x="615" y="740"/>
                    <a:pt x="614" y="730"/>
                  </a:cubicBezTo>
                  <a:cubicBezTo>
                    <a:pt x="612" y="720"/>
                    <a:pt x="607" y="693"/>
                    <a:pt x="605" y="678"/>
                  </a:cubicBezTo>
                  <a:cubicBezTo>
                    <a:pt x="604" y="662"/>
                    <a:pt x="596" y="611"/>
                    <a:pt x="596" y="611"/>
                  </a:cubicBezTo>
                  <a:cubicBezTo>
                    <a:pt x="596" y="611"/>
                    <a:pt x="597" y="610"/>
                    <a:pt x="602" y="604"/>
                  </a:cubicBezTo>
                  <a:cubicBezTo>
                    <a:pt x="607" y="599"/>
                    <a:pt x="618" y="583"/>
                    <a:pt x="625" y="573"/>
                  </a:cubicBezTo>
                  <a:cubicBezTo>
                    <a:pt x="632" y="564"/>
                    <a:pt x="639" y="551"/>
                    <a:pt x="645" y="543"/>
                  </a:cubicBezTo>
                  <a:cubicBezTo>
                    <a:pt x="650" y="535"/>
                    <a:pt x="654" y="528"/>
                    <a:pt x="657" y="523"/>
                  </a:cubicBezTo>
                  <a:cubicBezTo>
                    <a:pt x="660" y="518"/>
                    <a:pt x="660" y="510"/>
                    <a:pt x="659" y="503"/>
                  </a:cubicBezTo>
                  <a:close/>
                  <a:moveTo>
                    <a:pt x="568" y="504"/>
                  </a:moveTo>
                  <a:cubicBezTo>
                    <a:pt x="564" y="499"/>
                    <a:pt x="562" y="492"/>
                    <a:pt x="561" y="487"/>
                  </a:cubicBezTo>
                  <a:cubicBezTo>
                    <a:pt x="560" y="481"/>
                    <a:pt x="557" y="470"/>
                    <a:pt x="559" y="465"/>
                  </a:cubicBezTo>
                  <a:cubicBezTo>
                    <a:pt x="560" y="467"/>
                    <a:pt x="560" y="467"/>
                    <a:pt x="560" y="467"/>
                  </a:cubicBezTo>
                  <a:cubicBezTo>
                    <a:pt x="562" y="469"/>
                    <a:pt x="565" y="470"/>
                    <a:pt x="566" y="474"/>
                  </a:cubicBezTo>
                  <a:cubicBezTo>
                    <a:pt x="567" y="477"/>
                    <a:pt x="568" y="481"/>
                    <a:pt x="569" y="485"/>
                  </a:cubicBezTo>
                  <a:cubicBezTo>
                    <a:pt x="570" y="487"/>
                    <a:pt x="570" y="488"/>
                    <a:pt x="571" y="491"/>
                  </a:cubicBezTo>
                  <a:cubicBezTo>
                    <a:pt x="572" y="492"/>
                    <a:pt x="574" y="495"/>
                    <a:pt x="574" y="496"/>
                  </a:cubicBezTo>
                  <a:cubicBezTo>
                    <a:pt x="574" y="499"/>
                    <a:pt x="569" y="501"/>
                    <a:pt x="568" y="504"/>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sp>
          <p:nvSpPr>
            <p:cNvPr id="14" name="Freeform 7"/>
            <p:cNvSpPr>
              <a:spLocks/>
            </p:cNvSpPr>
            <p:nvPr/>
          </p:nvSpPr>
          <p:spPr bwMode="auto">
            <a:xfrm>
              <a:off x="6519863" y="2128838"/>
              <a:ext cx="536575" cy="1247775"/>
            </a:xfrm>
            <a:custGeom>
              <a:avLst/>
              <a:gdLst>
                <a:gd name="T0" fmla="*/ 121 w 188"/>
                <a:gd name="T1" fmla="*/ 414 h 437"/>
                <a:gd name="T2" fmla="*/ 116 w 188"/>
                <a:gd name="T3" fmla="*/ 400 h 437"/>
                <a:gd name="T4" fmla="*/ 101 w 188"/>
                <a:gd name="T5" fmla="*/ 355 h 437"/>
                <a:gd name="T6" fmla="*/ 100 w 188"/>
                <a:gd name="T7" fmla="*/ 299 h 437"/>
                <a:gd name="T8" fmla="*/ 110 w 188"/>
                <a:gd name="T9" fmla="*/ 190 h 437"/>
                <a:gd name="T10" fmla="*/ 139 w 188"/>
                <a:gd name="T11" fmla="*/ 104 h 437"/>
                <a:gd name="T12" fmla="*/ 155 w 188"/>
                <a:gd name="T13" fmla="*/ 75 h 437"/>
                <a:gd name="T14" fmla="*/ 177 w 188"/>
                <a:gd name="T15" fmla="*/ 38 h 437"/>
                <a:gd name="T16" fmla="*/ 188 w 188"/>
                <a:gd name="T17" fmla="*/ 16 h 437"/>
                <a:gd name="T18" fmla="*/ 188 w 188"/>
                <a:gd name="T19" fmla="*/ 13 h 437"/>
                <a:gd name="T20" fmla="*/ 188 w 188"/>
                <a:gd name="T21" fmla="*/ 13 h 437"/>
                <a:gd name="T22" fmla="*/ 184 w 188"/>
                <a:gd name="T23" fmla="*/ 5 h 437"/>
                <a:gd name="T24" fmla="*/ 181 w 188"/>
                <a:gd name="T25" fmla="*/ 0 h 437"/>
                <a:gd name="T26" fmla="*/ 180 w 188"/>
                <a:gd name="T27" fmla="*/ 7 h 437"/>
                <a:gd name="T28" fmla="*/ 168 w 188"/>
                <a:gd name="T29" fmla="*/ 18 h 437"/>
                <a:gd name="T30" fmla="*/ 139 w 188"/>
                <a:gd name="T31" fmla="*/ 37 h 437"/>
                <a:gd name="T32" fmla="*/ 105 w 188"/>
                <a:gd name="T33" fmla="*/ 63 h 437"/>
                <a:gd name="T34" fmla="*/ 98 w 188"/>
                <a:gd name="T35" fmla="*/ 70 h 437"/>
                <a:gd name="T36" fmla="*/ 98 w 188"/>
                <a:gd name="T37" fmla="*/ 61 h 437"/>
                <a:gd name="T38" fmla="*/ 97 w 188"/>
                <a:gd name="T39" fmla="*/ 29 h 437"/>
                <a:gd name="T40" fmla="*/ 97 w 188"/>
                <a:gd name="T41" fmla="*/ 21 h 437"/>
                <a:gd name="T42" fmla="*/ 97 w 188"/>
                <a:gd name="T43" fmla="*/ 21 h 437"/>
                <a:gd name="T44" fmla="*/ 97 w 188"/>
                <a:gd name="T45" fmla="*/ 23 h 437"/>
                <a:gd name="T46" fmla="*/ 90 w 188"/>
                <a:gd name="T47" fmla="*/ 27 h 437"/>
                <a:gd name="T48" fmla="*/ 79 w 188"/>
                <a:gd name="T49" fmla="*/ 37 h 437"/>
                <a:gd name="T50" fmla="*/ 70 w 188"/>
                <a:gd name="T51" fmla="*/ 50 h 437"/>
                <a:gd name="T52" fmla="*/ 65 w 188"/>
                <a:gd name="T53" fmla="*/ 61 h 437"/>
                <a:gd name="T54" fmla="*/ 70 w 188"/>
                <a:gd name="T55" fmla="*/ 78 h 437"/>
                <a:gd name="T56" fmla="*/ 48 w 188"/>
                <a:gd name="T57" fmla="*/ 118 h 437"/>
                <a:gd name="T58" fmla="*/ 22 w 188"/>
                <a:gd name="T59" fmla="*/ 207 h 437"/>
                <a:gd name="T60" fmla="*/ 10 w 188"/>
                <a:gd name="T61" fmla="*/ 264 h 437"/>
                <a:gd name="T62" fmla="*/ 3 w 188"/>
                <a:gd name="T63" fmla="*/ 340 h 437"/>
                <a:gd name="T64" fmla="*/ 1 w 188"/>
                <a:gd name="T65" fmla="*/ 371 h 437"/>
                <a:gd name="T66" fmla="*/ 2 w 188"/>
                <a:gd name="T67" fmla="*/ 396 h 437"/>
                <a:gd name="T68" fmla="*/ 8 w 188"/>
                <a:gd name="T69" fmla="*/ 414 h 437"/>
                <a:gd name="T70" fmla="*/ 21 w 188"/>
                <a:gd name="T71" fmla="*/ 428 h 437"/>
                <a:gd name="T72" fmla="*/ 33 w 188"/>
                <a:gd name="T73" fmla="*/ 437 h 437"/>
                <a:gd name="T74" fmla="*/ 41 w 188"/>
                <a:gd name="T75" fmla="*/ 433 h 437"/>
                <a:gd name="T76" fmla="*/ 59 w 188"/>
                <a:gd name="T77" fmla="*/ 428 h 437"/>
                <a:gd name="T78" fmla="*/ 98 w 188"/>
                <a:gd name="T79" fmla="*/ 423 h 437"/>
                <a:gd name="T80" fmla="*/ 121 w 188"/>
                <a:gd name="T81" fmla="*/ 420 h 437"/>
                <a:gd name="T82" fmla="*/ 121 w 188"/>
                <a:gd name="T83" fmla="*/ 41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8" h="437">
                  <a:moveTo>
                    <a:pt x="121" y="414"/>
                  </a:moveTo>
                  <a:cubicBezTo>
                    <a:pt x="120" y="410"/>
                    <a:pt x="120" y="410"/>
                    <a:pt x="116" y="400"/>
                  </a:cubicBezTo>
                  <a:cubicBezTo>
                    <a:pt x="112" y="390"/>
                    <a:pt x="104" y="370"/>
                    <a:pt x="101" y="355"/>
                  </a:cubicBezTo>
                  <a:cubicBezTo>
                    <a:pt x="97" y="340"/>
                    <a:pt x="100" y="315"/>
                    <a:pt x="100" y="299"/>
                  </a:cubicBezTo>
                  <a:cubicBezTo>
                    <a:pt x="100" y="282"/>
                    <a:pt x="103" y="231"/>
                    <a:pt x="110" y="190"/>
                  </a:cubicBezTo>
                  <a:cubicBezTo>
                    <a:pt x="116" y="148"/>
                    <a:pt x="137" y="108"/>
                    <a:pt x="139" y="104"/>
                  </a:cubicBezTo>
                  <a:cubicBezTo>
                    <a:pt x="141" y="101"/>
                    <a:pt x="153" y="78"/>
                    <a:pt x="155" y="75"/>
                  </a:cubicBezTo>
                  <a:cubicBezTo>
                    <a:pt x="157" y="72"/>
                    <a:pt x="174" y="43"/>
                    <a:pt x="177" y="38"/>
                  </a:cubicBezTo>
                  <a:cubicBezTo>
                    <a:pt x="180" y="34"/>
                    <a:pt x="187" y="22"/>
                    <a:pt x="188" y="16"/>
                  </a:cubicBezTo>
                  <a:cubicBezTo>
                    <a:pt x="188" y="15"/>
                    <a:pt x="188" y="14"/>
                    <a:pt x="188" y="13"/>
                  </a:cubicBezTo>
                  <a:cubicBezTo>
                    <a:pt x="188" y="13"/>
                    <a:pt x="188" y="13"/>
                    <a:pt x="188" y="13"/>
                  </a:cubicBezTo>
                  <a:cubicBezTo>
                    <a:pt x="188" y="13"/>
                    <a:pt x="185" y="8"/>
                    <a:pt x="184" y="5"/>
                  </a:cubicBezTo>
                  <a:cubicBezTo>
                    <a:pt x="183" y="2"/>
                    <a:pt x="181" y="0"/>
                    <a:pt x="181" y="0"/>
                  </a:cubicBezTo>
                  <a:cubicBezTo>
                    <a:pt x="181" y="0"/>
                    <a:pt x="182" y="5"/>
                    <a:pt x="180" y="7"/>
                  </a:cubicBezTo>
                  <a:cubicBezTo>
                    <a:pt x="179" y="10"/>
                    <a:pt x="172" y="14"/>
                    <a:pt x="168" y="18"/>
                  </a:cubicBezTo>
                  <a:cubicBezTo>
                    <a:pt x="163" y="21"/>
                    <a:pt x="144" y="33"/>
                    <a:pt x="139" y="37"/>
                  </a:cubicBezTo>
                  <a:cubicBezTo>
                    <a:pt x="133" y="41"/>
                    <a:pt x="108" y="61"/>
                    <a:pt x="105" y="63"/>
                  </a:cubicBezTo>
                  <a:cubicBezTo>
                    <a:pt x="102" y="66"/>
                    <a:pt x="98" y="70"/>
                    <a:pt x="98" y="70"/>
                  </a:cubicBezTo>
                  <a:cubicBezTo>
                    <a:pt x="98" y="70"/>
                    <a:pt x="98" y="66"/>
                    <a:pt x="98" y="61"/>
                  </a:cubicBezTo>
                  <a:cubicBezTo>
                    <a:pt x="97" y="56"/>
                    <a:pt x="97" y="31"/>
                    <a:pt x="97" y="29"/>
                  </a:cubicBezTo>
                  <a:cubicBezTo>
                    <a:pt x="98" y="26"/>
                    <a:pt x="97" y="21"/>
                    <a:pt x="97" y="21"/>
                  </a:cubicBezTo>
                  <a:cubicBezTo>
                    <a:pt x="97" y="21"/>
                    <a:pt x="97" y="21"/>
                    <a:pt x="97" y="21"/>
                  </a:cubicBezTo>
                  <a:cubicBezTo>
                    <a:pt x="97" y="22"/>
                    <a:pt x="97" y="22"/>
                    <a:pt x="97" y="23"/>
                  </a:cubicBezTo>
                  <a:cubicBezTo>
                    <a:pt x="97" y="23"/>
                    <a:pt x="92" y="24"/>
                    <a:pt x="90" y="27"/>
                  </a:cubicBezTo>
                  <a:cubicBezTo>
                    <a:pt x="89" y="30"/>
                    <a:pt x="81" y="36"/>
                    <a:pt x="79" y="37"/>
                  </a:cubicBezTo>
                  <a:cubicBezTo>
                    <a:pt x="73" y="44"/>
                    <a:pt x="72" y="47"/>
                    <a:pt x="70" y="50"/>
                  </a:cubicBezTo>
                  <a:cubicBezTo>
                    <a:pt x="67" y="52"/>
                    <a:pt x="64" y="56"/>
                    <a:pt x="65" y="61"/>
                  </a:cubicBezTo>
                  <a:cubicBezTo>
                    <a:pt x="65" y="66"/>
                    <a:pt x="70" y="78"/>
                    <a:pt x="70" y="78"/>
                  </a:cubicBezTo>
                  <a:cubicBezTo>
                    <a:pt x="70" y="78"/>
                    <a:pt x="63" y="86"/>
                    <a:pt x="48" y="118"/>
                  </a:cubicBezTo>
                  <a:cubicBezTo>
                    <a:pt x="33" y="150"/>
                    <a:pt x="26" y="191"/>
                    <a:pt x="22" y="207"/>
                  </a:cubicBezTo>
                  <a:cubicBezTo>
                    <a:pt x="17" y="223"/>
                    <a:pt x="12" y="250"/>
                    <a:pt x="10" y="264"/>
                  </a:cubicBezTo>
                  <a:cubicBezTo>
                    <a:pt x="7" y="279"/>
                    <a:pt x="4" y="330"/>
                    <a:pt x="3" y="340"/>
                  </a:cubicBezTo>
                  <a:cubicBezTo>
                    <a:pt x="2" y="351"/>
                    <a:pt x="0" y="361"/>
                    <a:pt x="1" y="371"/>
                  </a:cubicBezTo>
                  <a:cubicBezTo>
                    <a:pt x="2" y="380"/>
                    <a:pt x="2" y="389"/>
                    <a:pt x="2" y="396"/>
                  </a:cubicBezTo>
                  <a:cubicBezTo>
                    <a:pt x="3" y="403"/>
                    <a:pt x="5" y="407"/>
                    <a:pt x="8" y="414"/>
                  </a:cubicBezTo>
                  <a:cubicBezTo>
                    <a:pt x="12" y="420"/>
                    <a:pt x="16" y="424"/>
                    <a:pt x="21" y="428"/>
                  </a:cubicBezTo>
                  <a:cubicBezTo>
                    <a:pt x="27" y="431"/>
                    <a:pt x="33" y="437"/>
                    <a:pt x="33" y="437"/>
                  </a:cubicBezTo>
                  <a:cubicBezTo>
                    <a:pt x="33" y="437"/>
                    <a:pt x="39" y="434"/>
                    <a:pt x="41" y="433"/>
                  </a:cubicBezTo>
                  <a:cubicBezTo>
                    <a:pt x="43" y="431"/>
                    <a:pt x="55" y="430"/>
                    <a:pt x="59" y="428"/>
                  </a:cubicBezTo>
                  <a:cubicBezTo>
                    <a:pt x="63" y="427"/>
                    <a:pt x="87" y="425"/>
                    <a:pt x="98" y="423"/>
                  </a:cubicBezTo>
                  <a:cubicBezTo>
                    <a:pt x="109" y="421"/>
                    <a:pt x="121" y="420"/>
                    <a:pt x="121" y="420"/>
                  </a:cubicBezTo>
                  <a:cubicBezTo>
                    <a:pt x="121" y="420"/>
                    <a:pt x="121" y="418"/>
                    <a:pt x="121" y="414"/>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grpSp>
      <p:pic>
        <p:nvPicPr>
          <p:cNvPr id="15" name="Picture 14">
            <a:extLst>
              <a:ext uri="{FF2B5EF4-FFF2-40B4-BE49-F238E27FC236}">
                <a16:creationId xmlns:a16="http://schemas.microsoft.com/office/drawing/2014/main" id="{6F6DBB37-8447-566E-C252-4471E6187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20160">
            <a:off x="374235" y="937724"/>
            <a:ext cx="1128609" cy="1303738"/>
          </a:xfrm>
          <a:prstGeom prst="rect">
            <a:avLst/>
          </a:prstGeom>
        </p:spPr>
      </p:pic>
      <p:sp>
        <p:nvSpPr>
          <p:cNvPr id="16" name="TextBox 15">
            <a:extLst>
              <a:ext uri="{FF2B5EF4-FFF2-40B4-BE49-F238E27FC236}">
                <a16:creationId xmlns:a16="http://schemas.microsoft.com/office/drawing/2014/main" id="{FA51187E-31A9-51A0-BFD9-736E32F25B4F}"/>
              </a:ext>
            </a:extLst>
          </p:cNvPr>
          <p:cNvSpPr txBox="1"/>
          <p:nvPr/>
        </p:nvSpPr>
        <p:spPr>
          <a:xfrm>
            <a:off x="844423" y="2127761"/>
            <a:ext cx="4931923" cy="2031325"/>
          </a:xfrm>
          <a:prstGeom prst="rect">
            <a:avLst/>
          </a:prstGeom>
          <a:noFill/>
        </p:spPr>
        <p:txBody>
          <a:bodyPr wrap="square" rtlCol="0">
            <a:spAutoFit/>
          </a:bodyPr>
          <a:lstStyle/>
          <a:p>
            <a:pPr algn="just"/>
            <a:endParaRPr lang="en-IN" b="1" dirty="0">
              <a:solidFill>
                <a:schemeClr val="tx2">
                  <a:lumMod val="25000"/>
                </a:schemeClr>
              </a:solidFill>
              <a:latin typeface="Calibri" panose="020F0502020204030204" pitchFamily="34" charset="0"/>
              <a:cs typeface="Calibri" panose="020F0502020204030204" pitchFamily="34" charset="0"/>
              <a:sym typeface="Rubik"/>
            </a:endParaRPr>
          </a:p>
          <a:p>
            <a:pPr algn="just"/>
            <a:r>
              <a:rPr lang="en-IN" b="1" dirty="0">
                <a:solidFill>
                  <a:schemeClr val="tx2">
                    <a:lumMod val="25000"/>
                  </a:schemeClr>
                </a:solidFill>
                <a:latin typeface="Calibri" panose="020F0502020204030204" pitchFamily="34" charset="0"/>
                <a:cs typeface="Calibri" panose="020F0502020204030204" pitchFamily="34" charset="0"/>
                <a:sym typeface="Rubik"/>
              </a:rPr>
              <a:t>The effective deployment of hospital information systems (HIS) in healthcare environments is influenced by a complex interplay of organizational, technological, and human factors. This review highlights the importance of considering these factors to successfully adopt and implement HIS. Strengthening human and technological factors, and empowering individuals to lead projects, will be key to achieving successful HIS implementation as the country gains more experience in this area.</a:t>
            </a:r>
          </a:p>
        </p:txBody>
      </p:sp>
    </p:spTree>
    <p:extLst>
      <p:ext uri="{BB962C8B-B14F-4D97-AF65-F5344CB8AC3E}">
        <p14:creationId xmlns:p14="http://schemas.microsoft.com/office/powerpoint/2010/main" val="228565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AF1F-F7E5-221F-92D3-5E27059A4C8E}"/>
              </a:ext>
            </a:extLst>
          </p:cNvPr>
          <p:cNvSpPr>
            <a:spLocks noGrp="1"/>
          </p:cNvSpPr>
          <p:nvPr>
            <p:ph type="title"/>
          </p:nvPr>
        </p:nvSpPr>
        <p:spPr>
          <a:xfrm>
            <a:off x="0" y="0"/>
            <a:ext cx="2194560" cy="719869"/>
          </a:xfrm>
        </p:spPr>
        <p:txBody>
          <a:bodyPr/>
          <a:lstStyle/>
          <a:p>
            <a:r>
              <a:rPr lang="en-IN" dirty="0">
                <a:latin typeface="Calibri" panose="020F0502020204030204" pitchFamily="34" charset="0"/>
                <a:cs typeface="Calibri" panose="020F0502020204030204" pitchFamily="34" charset="0"/>
              </a:rPr>
              <a:t>Reference</a:t>
            </a:r>
          </a:p>
        </p:txBody>
      </p:sp>
      <p:sp>
        <p:nvSpPr>
          <p:cNvPr id="5" name="Rectangle 4"/>
          <p:cNvSpPr/>
          <p:nvPr/>
        </p:nvSpPr>
        <p:spPr>
          <a:xfrm>
            <a:off x="116451" y="915812"/>
            <a:ext cx="8899451" cy="3747180"/>
          </a:xfrm>
          <a:prstGeom prst="rect">
            <a:avLst/>
          </a:prstGeom>
        </p:spPr>
        <p:txBody>
          <a:bodyPr wrap="square">
            <a:spAutoFit/>
          </a:bodyPr>
          <a:lstStyle/>
          <a:p>
            <a:pPr marL="228600" marR="254000" lvl="0" indent="-2286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farzandipur</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Mehrdad</a:t>
            </a:r>
            <a:r>
              <a:rPr lang="en-US" sz="1000" dirty="0">
                <a:latin typeface="Times New Roman" panose="02020603050405020304" pitchFamily="18" charset="0"/>
                <a:cs typeface="Times New Roman" panose="02020603050405020304" pitchFamily="18" charset="0"/>
              </a:rPr>
              <a:t> &amp; </a:t>
            </a:r>
            <a:r>
              <a:rPr lang="en-US" sz="1000" dirty="0" err="1">
                <a:latin typeface="Times New Roman" panose="02020603050405020304" pitchFamily="18" charset="0"/>
                <a:cs typeface="Times New Roman" panose="02020603050405020304" pitchFamily="18" charset="0"/>
              </a:rPr>
              <a:t>rangraz</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jeddi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Fatemeh</a:t>
            </a:r>
            <a:r>
              <a:rPr lang="en-US" sz="1000" dirty="0">
                <a:latin typeface="Times New Roman" panose="02020603050405020304" pitchFamily="18" charset="0"/>
                <a:cs typeface="Times New Roman" panose="02020603050405020304" pitchFamily="18" charset="0"/>
              </a:rPr>
              <a:t> &amp; </a:t>
            </a:r>
            <a:r>
              <a:rPr lang="en-US" sz="1000" dirty="0" err="1">
                <a:latin typeface="Times New Roman" panose="02020603050405020304" pitchFamily="18" charset="0"/>
                <a:cs typeface="Times New Roman" panose="02020603050405020304" pitchFamily="18" charset="0"/>
              </a:rPr>
              <a:t>Azimi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Esmaeil</a:t>
            </a:r>
            <a:r>
              <a:rPr lang="en-US" sz="1000" dirty="0">
                <a:latin typeface="Times New Roman" panose="02020603050405020304" pitchFamily="18" charset="0"/>
                <a:cs typeface="Times New Roman" panose="02020603050405020304" pitchFamily="18" charset="0"/>
              </a:rPr>
              <a:t>. (2016). Factors Affecting Successful Implementation of Hospital Information Systems. </a:t>
            </a:r>
            <a:r>
              <a:rPr lang="en-US" sz="1000" dirty="0" err="1">
                <a:latin typeface="Times New Roman" panose="02020603050405020304" pitchFamily="18" charset="0"/>
                <a:cs typeface="Times New Roman" panose="02020603050405020304" pitchFamily="18" charset="0"/>
              </a:rPr>
              <a:t>Acta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Informatica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Medica</a:t>
            </a:r>
            <a:r>
              <a:rPr lang="en-US" sz="1000" dirty="0">
                <a:latin typeface="Times New Roman" panose="02020603050405020304" pitchFamily="18" charset="0"/>
                <a:cs typeface="Times New Roman" panose="02020603050405020304" pitchFamily="18" charset="0"/>
              </a:rPr>
              <a:t>. 24. 51. 10.5455/aim.2016.24.51-55. </a:t>
            </a:r>
          </a:p>
          <a:p>
            <a:pPr marL="228600" marR="254000" lvl="0" indent="-2286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Alipour</a:t>
            </a:r>
            <a:r>
              <a:rPr lang="en-US" sz="1000" dirty="0">
                <a:latin typeface="Times New Roman" panose="02020603050405020304" pitchFamily="18" charset="0"/>
                <a:cs typeface="Times New Roman" panose="02020603050405020304" pitchFamily="18" charset="0"/>
              </a:rPr>
              <a:t>, J., </a:t>
            </a:r>
            <a:r>
              <a:rPr lang="en-US" sz="1000" dirty="0" err="1">
                <a:latin typeface="Times New Roman" panose="02020603050405020304" pitchFamily="18" charset="0"/>
                <a:cs typeface="Times New Roman" panose="02020603050405020304" pitchFamily="18" charset="0"/>
              </a:rPr>
              <a:t>Mehdipour</a:t>
            </a:r>
            <a:r>
              <a:rPr lang="en-US" sz="1000" dirty="0">
                <a:latin typeface="Times New Roman" panose="02020603050405020304" pitchFamily="18" charset="0"/>
                <a:cs typeface="Times New Roman" panose="02020603050405020304" pitchFamily="18" charset="0"/>
              </a:rPr>
              <a:t>, Y., &amp; </a:t>
            </a:r>
            <a:r>
              <a:rPr lang="en-US" sz="1000" dirty="0" err="1">
                <a:latin typeface="Times New Roman" panose="02020603050405020304" pitchFamily="18" charset="0"/>
                <a:cs typeface="Times New Roman" panose="02020603050405020304" pitchFamily="18" charset="0"/>
              </a:rPr>
              <a:t>Karimi</a:t>
            </a:r>
            <a:r>
              <a:rPr lang="en-US" sz="1000" dirty="0">
                <a:latin typeface="Times New Roman" panose="02020603050405020304" pitchFamily="18" charset="0"/>
                <a:cs typeface="Times New Roman" panose="02020603050405020304" pitchFamily="18" charset="0"/>
              </a:rPr>
              <a:t>, A. (2019). Factors Affecting Acceptance of Hospital Information Systems in Public Hospitals of Zahedan University of Medical Sciences: A Cross-Sectional Study. Journal of medicine and life, 12(4), 403–410. </a:t>
            </a:r>
            <a:r>
              <a:rPr lang="en-US" sz="1000" dirty="0">
                <a:latin typeface="Times New Roman" panose="02020603050405020304" pitchFamily="18" charset="0"/>
                <a:cs typeface="Times New Roman" panose="02020603050405020304" pitchFamily="18" charset="0"/>
                <a:hlinkClick r:id="rId2"/>
              </a:rPr>
              <a:t>https://doi.org/10.25122/jml-2019-0064</a:t>
            </a:r>
            <a:endParaRPr lang="en-US" sz="1000" dirty="0">
              <a:latin typeface="Times New Roman" panose="02020603050405020304" pitchFamily="18" charset="0"/>
              <a:cs typeface="Times New Roman" panose="02020603050405020304" pitchFamily="18" charset="0"/>
            </a:endParaRPr>
          </a:p>
          <a:p>
            <a:pPr marL="228600" marR="254000" lvl="0" indent="-228600" algn="just">
              <a:spcBef>
                <a:spcPts val="900"/>
              </a:spcBef>
              <a:buFont typeface="+mj-lt"/>
              <a:buAutoNum type="arabicPeriod"/>
            </a:pPr>
            <a:r>
              <a:rPr lang="en-US" sz="1000" dirty="0">
                <a:latin typeface="Times New Roman" panose="02020603050405020304" pitchFamily="18" charset="0"/>
                <a:cs typeface="Times New Roman" panose="02020603050405020304" pitchFamily="18" charset="0"/>
              </a:rPr>
              <a:t>Sony M, Antony J, </a:t>
            </a:r>
            <a:r>
              <a:rPr lang="en-US" sz="1000" dirty="0" err="1">
                <a:latin typeface="Times New Roman" panose="02020603050405020304" pitchFamily="18" charset="0"/>
                <a:cs typeface="Times New Roman" panose="02020603050405020304" pitchFamily="18" charset="0"/>
              </a:rPr>
              <a:t>Tortorella</a:t>
            </a:r>
            <a:r>
              <a:rPr lang="en-US" sz="1000" dirty="0">
                <a:latin typeface="Times New Roman" panose="02020603050405020304" pitchFamily="18" charset="0"/>
                <a:cs typeface="Times New Roman" panose="02020603050405020304" pitchFamily="18" charset="0"/>
              </a:rPr>
              <a:t> GL. Critical Success Factors for Successful Implementation of Healthcare 4.0: A Literature Review and Future Research Agenda. International Journal of Environmental Research and Public Health. 2023; 20(5):4669. https://doi.org/10.3390/ijerph20054669</a:t>
            </a:r>
          </a:p>
          <a:p>
            <a:pPr marL="228600" marR="254000" lvl="0" indent="-228600" algn="just">
              <a:spcBef>
                <a:spcPts val="900"/>
              </a:spcBef>
              <a:buFont typeface="+mj-lt"/>
              <a:buAutoNum type="arabicPeriod"/>
            </a:pPr>
            <a:r>
              <a:rPr lang="en-US" sz="1000" dirty="0">
                <a:latin typeface="Times New Roman" panose="02020603050405020304" pitchFamily="18" charset="0"/>
                <a:cs typeface="Times New Roman" panose="02020603050405020304" pitchFamily="18" charset="0"/>
                <a:hlinkClick r:id="rId3"/>
              </a:rPr>
              <a:t>https://www.diva-portal.org/smash/get/diva2:434641/fulltext01.pdf</a:t>
            </a:r>
            <a:endParaRPr lang="en-US" sz="1000" dirty="0">
              <a:latin typeface="Times New Roman" panose="02020603050405020304" pitchFamily="18" charset="0"/>
              <a:cs typeface="Times New Roman" panose="02020603050405020304" pitchFamily="18" charset="0"/>
            </a:endParaRPr>
          </a:p>
          <a:p>
            <a:pPr marL="228600" marR="254000" lvl="0" indent="-2286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Rahimi</a:t>
            </a:r>
            <a:r>
              <a:rPr lang="en-US" sz="1000" dirty="0">
                <a:latin typeface="Times New Roman" panose="02020603050405020304" pitchFamily="18" charset="0"/>
                <a:cs typeface="Times New Roman" panose="02020603050405020304" pitchFamily="18" charset="0"/>
              </a:rPr>
              <a:t>, B., </a:t>
            </a:r>
            <a:r>
              <a:rPr lang="en-US" sz="1000" dirty="0" err="1">
                <a:latin typeface="Times New Roman" panose="02020603050405020304" pitchFamily="18" charset="0"/>
                <a:cs typeface="Times New Roman" panose="02020603050405020304" pitchFamily="18" charset="0"/>
              </a:rPr>
              <a:t>Safdari</a:t>
            </a:r>
            <a:r>
              <a:rPr lang="en-US" sz="1000" dirty="0">
                <a:latin typeface="Times New Roman" panose="02020603050405020304" pitchFamily="18" charset="0"/>
                <a:cs typeface="Times New Roman" panose="02020603050405020304" pitchFamily="18" charset="0"/>
              </a:rPr>
              <a:t>, R., &amp; </a:t>
            </a:r>
            <a:r>
              <a:rPr lang="en-US" sz="1000" dirty="0" err="1">
                <a:latin typeface="Times New Roman" panose="02020603050405020304" pitchFamily="18" charset="0"/>
                <a:cs typeface="Times New Roman" panose="02020603050405020304" pitchFamily="18" charset="0"/>
              </a:rPr>
              <a:t>Jebraeily</a:t>
            </a:r>
            <a:r>
              <a:rPr lang="en-US" sz="1000" dirty="0">
                <a:latin typeface="Times New Roman" panose="02020603050405020304" pitchFamily="18" charset="0"/>
                <a:cs typeface="Times New Roman" panose="02020603050405020304" pitchFamily="18" charset="0"/>
              </a:rPr>
              <a:t>, M. (2014). Development of hospital information systems: user participation and factors affecting it. </a:t>
            </a:r>
            <a:r>
              <a:rPr lang="en-US" sz="1000" dirty="0" err="1">
                <a:latin typeface="Times New Roman" panose="02020603050405020304" pitchFamily="18" charset="0"/>
                <a:cs typeface="Times New Roman" panose="02020603050405020304" pitchFamily="18" charset="0"/>
              </a:rPr>
              <a:t>Acta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informatica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medica</a:t>
            </a:r>
            <a:r>
              <a:rPr lang="en-US" sz="1000" dirty="0">
                <a:latin typeface="Times New Roman" panose="02020603050405020304" pitchFamily="18" charset="0"/>
                <a:cs typeface="Times New Roman" panose="02020603050405020304" pitchFamily="18" charset="0"/>
              </a:rPr>
              <a:t> : AIM : journal of the Society for Medical Informatics of Bosnia &amp; Herzegovina : </a:t>
            </a:r>
            <a:r>
              <a:rPr lang="en-US" sz="1000" dirty="0" err="1">
                <a:latin typeface="Times New Roman" panose="02020603050405020304" pitchFamily="18" charset="0"/>
                <a:cs typeface="Times New Roman" panose="02020603050405020304" pitchFamily="18" charset="0"/>
              </a:rPr>
              <a:t>casopis</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Drustva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za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medicinsku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informatiku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BiH</a:t>
            </a:r>
            <a:r>
              <a:rPr lang="en-US" sz="1000" dirty="0">
                <a:latin typeface="Times New Roman" panose="02020603050405020304" pitchFamily="18" charset="0"/>
                <a:cs typeface="Times New Roman" panose="02020603050405020304" pitchFamily="18" charset="0"/>
              </a:rPr>
              <a:t>, 22(6), 398–401. </a:t>
            </a:r>
            <a:r>
              <a:rPr lang="en-US" sz="1000" dirty="0">
                <a:latin typeface="Times New Roman" panose="02020603050405020304" pitchFamily="18" charset="0"/>
                <a:cs typeface="Times New Roman" panose="02020603050405020304" pitchFamily="18" charset="0"/>
                <a:hlinkClick r:id="rId4"/>
              </a:rPr>
              <a:t>https://doi.org/10.5455/aim.2014.22.398-401</a:t>
            </a:r>
            <a:endParaRPr lang="en-US" sz="1000" dirty="0">
              <a:latin typeface="Times New Roman" panose="02020603050405020304" pitchFamily="18" charset="0"/>
              <a:cs typeface="Times New Roman" panose="02020603050405020304" pitchFamily="18" charset="0"/>
            </a:endParaRPr>
          </a:p>
          <a:p>
            <a:pPr marL="228600" marR="254000" lvl="0" indent="-2286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Safdari</a:t>
            </a:r>
            <a:r>
              <a:rPr lang="en-US" sz="1000" dirty="0">
                <a:latin typeface="Times New Roman" panose="02020603050405020304" pitchFamily="18" charset="0"/>
                <a:cs typeface="Times New Roman" panose="02020603050405020304" pitchFamily="18" charset="0"/>
              </a:rPr>
              <a:t>, R., </a:t>
            </a:r>
            <a:r>
              <a:rPr lang="en-US" sz="1000" dirty="0" err="1">
                <a:latin typeface="Times New Roman" panose="02020603050405020304" pitchFamily="18" charset="0"/>
                <a:cs typeface="Times New Roman" panose="02020603050405020304" pitchFamily="18" charset="0"/>
              </a:rPr>
              <a:t>Ghazisaeidi</a:t>
            </a:r>
            <a:r>
              <a:rPr lang="en-US" sz="1000" dirty="0">
                <a:latin typeface="Times New Roman" panose="02020603050405020304" pitchFamily="18" charset="0"/>
                <a:cs typeface="Times New Roman" panose="02020603050405020304" pitchFamily="18" charset="0"/>
              </a:rPr>
              <a:t>, M., &amp; </a:t>
            </a:r>
            <a:r>
              <a:rPr lang="en-US" sz="1000" dirty="0" err="1">
                <a:latin typeface="Times New Roman" panose="02020603050405020304" pitchFamily="18" charset="0"/>
                <a:cs typeface="Times New Roman" panose="02020603050405020304" pitchFamily="18" charset="0"/>
              </a:rPr>
              <a:t>Jebraeily</a:t>
            </a:r>
            <a:r>
              <a:rPr lang="en-US" sz="1000" dirty="0">
                <a:latin typeface="Times New Roman" panose="02020603050405020304" pitchFamily="18" charset="0"/>
                <a:cs typeface="Times New Roman" panose="02020603050405020304" pitchFamily="18" charset="0"/>
              </a:rPr>
              <a:t>, M. (2015). Electronic health records: critical success factors in implementation. </a:t>
            </a:r>
            <a:r>
              <a:rPr lang="en-US" sz="1000" dirty="0" err="1">
                <a:latin typeface="Times New Roman" panose="02020603050405020304" pitchFamily="18" charset="0"/>
                <a:cs typeface="Times New Roman" panose="02020603050405020304" pitchFamily="18" charset="0"/>
              </a:rPr>
              <a:t>Acta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informatica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medica</a:t>
            </a:r>
            <a:r>
              <a:rPr lang="en-US" sz="1000" dirty="0">
                <a:latin typeface="Times New Roman" panose="02020603050405020304" pitchFamily="18" charset="0"/>
                <a:cs typeface="Times New Roman" panose="02020603050405020304" pitchFamily="18" charset="0"/>
              </a:rPr>
              <a:t> : AIM : journal of the Society for Medical Informatics of Bosnia &amp; Herzegovina : </a:t>
            </a:r>
            <a:r>
              <a:rPr lang="en-US" sz="1000" dirty="0" err="1">
                <a:latin typeface="Times New Roman" panose="02020603050405020304" pitchFamily="18" charset="0"/>
                <a:cs typeface="Times New Roman" panose="02020603050405020304" pitchFamily="18" charset="0"/>
              </a:rPr>
              <a:t>casopis</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Drustva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za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medicinsku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informatiku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BiH</a:t>
            </a:r>
            <a:r>
              <a:rPr lang="en-US" sz="1000" dirty="0">
                <a:latin typeface="Times New Roman" panose="02020603050405020304" pitchFamily="18" charset="0"/>
                <a:cs typeface="Times New Roman" panose="02020603050405020304" pitchFamily="18" charset="0"/>
              </a:rPr>
              <a:t>, 23(2), 102–104. </a:t>
            </a:r>
            <a:r>
              <a:rPr lang="en-US" sz="1000" dirty="0">
                <a:latin typeface="Times New Roman" panose="02020603050405020304" pitchFamily="18" charset="0"/>
                <a:cs typeface="Times New Roman" panose="02020603050405020304" pitchFamily="18" charset="0"/>
                <a:hlinkClick r:id="rId5"/>
              </a:rPr>
              <a:t>https://doi.org/10.5455/aim.2015.23.102-104</a:t>
            </a:r>
            <a:endParaRPr lang="en-US" sz="100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000" dirty="0" err="1">
                <a:latin typeface="Times New Roman" panose="02020603050405020304" pitchFamily="18" charset="0"/>
                <a:cs typeface="Times New Roman" panose="02020603050405020304" pitchFamily="18" charset="0"/>
              </a:rPr>
              <a:t>Garavand</a:t>
            </a:r>
            <a:r>
              <a:rPr lang="en-US" sz="1000" dirty="0">
                <a:latin typeface="Times New Roman" panose="02020603050405020304" pitchFamily="18" charset="0"/>
                <a:cs typeface="Times New Roman" panose="02020603050405020304" pitchFamily="18" charset="0"/>
              </a:rPr>
              <a:t>, A., </a:t>
            </a:r>
            <a:r>
              <a:rPr lang="en-US" sz="1000" dirty="0" err="1">
                <a:latin typeface="Times New Roman" panose="02020603050405020304" pitchFamily="18" charset="0"/>
                <a:cs typeface="Times New Roman" panose="02020603050405020304" pitchFamily="18" charset="0"/>
              </a:rPr>
              <a:t>Mohseni</a:t>
            </a:r>
            <a:r>
              <a:rPr lang="en-US" sz="1000" dirty="0">
                <a:latin typeface="Times New Roman" panose="02020603050405020304" pitchFamily="18" charset="0"/>
                <a:cs typeface="Times New Roman" panose="02020603050405020304" pitchFamily="18" charset="0"/>
              </a:rPr>
              <a:t>, M., </a:t>
            </a:r>
            <a:r>
              <a:rPr lang="en-US" sz="1000" dirty="0" err="1">
                <a:latin typeface="Times New Roman" panose="02020603050405020304" pitchFamily="18" charset="0"/>
                <a:cs typeface="Times New Roman" panose="02020603050405020304" pitchFamily="18" charset="0"/>
              </a:rPr>
              <a:t>Asadi</a:t>
            </a:r>
            <a:r>
              <a:rPr lang="en-US" sz="1000" dirty="0">
                <a:latin typeface="Times New Roman" panose="02020603050405020304" pitchFamily="18" charset="0"/>
                <a:cs typeface="Times New Roman" panose="02020603050405020304" pitchFamily="18" charset="0"/>
              </a:rPr>
              <a:t>, H., </a:t>
            </a:r>
            <a:r>
              <a:rPr lang="en-US" sz="1000" dirty="0" err="1">
                <a:latin typeface="Times New Roman" panose="02020603050405020304" pitchFamily="18" charset="0"/>
                <a:cs typeface="Times New Roman" panose="02020603050405020304" pitchFamily="18" charset="0"/>
              </a:rPr>
              <a:t>Etemadi</a:t>
            </a:r>
            <a:r>
              <a:rPr lang="en-US" sz="1000" dirty="0">
                <a:latin typeface="Times New Roman" panose="02020603050405020304" pitchFamily="18" charset="0"/>
                <a:cs typeface="Times New Roman" panose="02020603050405020304" pitchFamily="18" charset="0"/>
              </a:rPr>
              <a:t>, M., </a:t>
            </a:r>
            <a:r>
              <a:rPr lang="en-US" sz="1000" dirty="0" err="1">
                <a:latin typeface="Times New Roman" panose="02020603050405020304" pitchFamily="18" charset="0"/>
                <a:cs typeface="Times New Roman" panose="02020603050405020304" pitchFamily="18" charset="0"/>
              </a:rPr>
              <a:t>Moradi-Joo</a:t>
            </a:r>
            <a:r>
              <a:rPr lang="en-US" sz="1000" dirty="0">
                <a:latin typeface="Times New Roman" panose="02020603050405020304" pitchFamily="18" charset="0"/>
                <a:cs typeface="Times New Roman" panose="02020603050405020304" pitchFamily="18" charset="0"/>
              </a:rPr>
              <a:t>, M., &amp; </a:t>
            </a:r>
            <a:r>
              <a:rPr lang="en-US" sz="1000" dirty="0" err="1">
                <a:latin typeface="Times New Roman" panose="02020603050405020304" pitchFamily="18" charset="0"/>
                <a:cs typeface="Times New Roman" panose="02020603050405020304" pitchFamily="18" charset="0"/>
              </a:rPr>
              <a:t>Moosavi</a:t>
            </a:r>
            <a:r>
              <a:rPr lang="en-US" sz="1000" dirty="0">
                <a:latin typeface="Times New Roman" panose="02020603050405020304" pitchFamily="18" charset="0"/>
                <a:cs typeface="Times New Roman" panose="02020603050405020304" pitchFamily="18" charset="0"/>
              </a:rPr>
              <a:t>, A. (2016). Factors influencing the adoption of health information technologies: a       systematic review. Electronic physician, 8(8), 2713–2718. </a:t>
            </a:r>
            <a:r>
              <a:rPr lang="en-US" sz="1000" dirty="0">
                <a:latin typeface="Times New Roman" panose="02020603050405020304" pitchFamily="18" charset="0"/>
                <a:cs typeface="Times New Roman" panose="02020603050405020304" pitchFamily="18" charset="0"/>
                <a:hlinkClick r:id="rId6"/>
              </a:rPr>
              <a:t>https://doi.org/10.19082/2713</a:t>
            </a:r>
            <a:endParaRPr lang="en-US" sz="1000" dirty="0">
              <a:latin typeface="Times New Roman" panose="02020603050405020304" pitchFamily="18" charset="0"/>
              <a:cs typeface="Times New Roman" panose="02020603050405020304" pitchFamily="18" charset="0"/>
            </a:endParaRPr>
          </a:p>
          <a:p>
            <a:pPr marL="228600" lvl="0" indent="-228600">
              <a:buFont typeface="+mj-lt"/>
              <a:buAutoNum type="arabicPeriod"/>
            </a:pPr>
            <a:r>
              <a:rPr lang="en-US" sz="1000" dirty="0" err="1">
                <a:latin typeface="Times New Roman" panose="02020603050405020304" pitchFamily="18" charset="0"/>
                <a:cs typeface="Times New Roman" panose="02020603050405020304" pitchFamily="18" charset="0"/>
              </a:rPr>
              <a:t>Prijatelj</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Vesna</a:t>
            </a:r>
            <a:r>
              <a:rPr lang="en-US" sz="1000" dirty="0">
                <a:latin typeface="Times New Roman" panose="02020603050405020304" pitchFamily="18" charset="0"/>
                <a:cs typeface="Times New Roman" panose="02020603050405020304" pitchFamily="18" charset="0"/>
              </a:rPr>
              <a:t>. (1999). Success factors of hospital information system implementation: What must go right?. Studies in health technology and informatics. 68. 197-200. 10.3233/978-1-60750-912-7-197.</a:t>
            </a:r>
          </a:p>
          <a:p>
            <a:pPr marL="228600" lvl="0" indent="-228600">
              <a:buFont typeface="+mj-lt"/>
              <a:buAutoNum type="arabicPeriod"/>
            </a:pPr>
            <a:r>
              <a:rPr lang="en-US" sz="1000" dirty="0">
                <a:latin typeface="Times New Roman" panose="02020603050405020304" pitchFamily="18" charset="0"/>
                <a:cs typeface="Times New Roman" panose="02020603050405020304" pitchFamily="18" charset="0"/>
              </a:rPr>
              <a:t>https://media.neliti.com/media/publications/310065-factors-affecting-the-success-of-hospita-7e5bd0fa.pdf</a:t>
            </a:r>
          </a:p>
          <a:p>
            <a:pPr marL="228600" lvl="0" indent="-228600">
              <a:buFont typeface="+mj-lt"/>
              <a:buAutoNum type="arabicPeriod"/>
            </a:pPr>
            <a:r>
              <a:rPr lang="en-US" sz="1000" dirty="0">
                <a:latin typeface="Times New Roman" panose="02020603050405020304" pitchFamily="18" charset="0"/>
                <a:cs typeface="Times New Roman" panose="02020603050405020304" pitchFamily="18" charset="0"/>
              </a:rPr>
              <a:t>Ismail, N. I., Abdullah, N. H., </a:t>
            </a:r>
            <a:r>
              <a:rPr lang="en-US" sz="1000" dirty="0" err="1">
                <a:latin typeface="Times New Roman" panose="02020603050405020304" pitchFamily="18" charset="0"/>
                <a:cs typeface="Times New Roman" panose="02020603050405020304" pitchFamily="18" charset="0"/>
              </a:rPr>
              <a:t>Shamsudin</a:t>
            </a:r>
            <a:r>
              <a:rPr lang="en-US" sz="1000" dirty="0">
                <a:latin typeface="Times New Roman" panose="02020603050405020304" pitchFamily="18" charset="0"/>
                <a:cs typeface="Times New Roman" panose="02020603050405020304" pitchFamily="18" charset="0"/>
              </a:rPr>
              <a:t>, A., &amp; </a:t>
            </a:r>
            <a:r>
              <a:rPr lang="en-US" sz="1000" dirty="0" err="1">
                <a:latin typeface="Times New Roman" panose="02020603050405020304" pitchFamily="18" charset="0"/>
                <a:cs typeface="Times New Roman" panose="02020603050405020304" pitchFamily="18" charset="0"/>
              </a:rPr>
              <a:t>Ariffin</a:t>
            </a:r>
            <a:r>
              <a:rPr lang="en-US" sz="1000" dirty="0">
                <a:latin typeface="Times New Roman" panose="02020603050405020304" pitchFamily="18" charset="0"/>
                <a:cs typeface="Times New Roman" panose="02020603050405020304" pitchFamily="18" charset="0"/>
              </a:rPr>
              <a:t>, N. A. N. (2013). Implementation differences of Hospital Information System (HIS) in Malaysian public hospitals. International Journal of Social Science and Humanity, 3(2), 115. </a:t>
            </a:r>
          </a:p>
        </p:txBody>
      </p:sp>
    </p:spTree>
    <p:extLst>
      <p:ext uri="{BB962C8B-B14F-4D97-AF65-F5344CB8AC3E}">
        <p14:creationId xmlns:p14="http://schemas.microsoft.com/office/powerpoint/2010/main" val="101414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386" y="1198632"/>
            <a:ext cx="9069572" cy="3554819"/>
          </a:xfrm>
          <a:prstGeom prst="rect">
            <a:avLst/>
          </a:prstGeom>
        </p:spPr>
        <p:txBody>
          <a:bodyPr wrap="square">
            <a:spAutoFit/>
          </a:bodyPr>
          <a:lstStyle/>
          <a:p>
            <a:pPr marL="228600" lvl="0" indent="-228600">
              <a:buFont typeface="+mj-lt"/>
              <a:buAutoNum type="arabicPeriod"/>
            </a:pPr>
            <a:r>
              <a:rPr lang="en-US" sz="1000" dirty="0">
                <a:latin typeface="Times New Roman" panose="02020603050405020304" pitchFamily="18" charset="0"/>
                <a:cs typeface="Times New Roman" panose="02020603050405020304" pitchFamily="18" charset="0"/>
              </a:rPr>
              <a:t>Yousef L, </a:t>
            </a:r>
            <a:r>
              <a:rPr lang="en-US" sz="1000" dirty="0" err="1">
                <a:latin typeface="Times New Roman" panose="02020603050405020304" pitchFamily="18" charset="0"/>
                <a:cs typeface="Times New Roman" panose="02020603050405020304" pitchFamily="18" charset="0"/>
              </a:rPr>
              <a:t>AlAngari</a:t>
            </a:r>
            <a:r>
              <a:rPr lang="en-US" sz="1000" dirty="0">
                <a:latin typeface="Times New Roman" panose="02020603050405020304" pitchFamily="18" charset="0"/>
                <a:cs typeface="Times New Roman" panose="02020603050405020304" pitchFamily="18" charset="0"/>
              </a:rPr>
              <a:t> D, </a:t>
            </a:r>
            <a:r>
              <a:rPr lang="en-US" sz="1000" dirty="0" err="1">
                <a:latin typeface="Times New Roman" panose="02020603050405020304" pitchFamily="18" charset="0"/>
                <a:cs typeface="Times New Roman" panose="02020603050405020304" pitchFamily="18" charset="0"/>
              </a:rPr>
              <a:t>AlShehri</a:t>
            </a:r>
            <a:r>
              <a:rPr lang="en-US" sz="1000" dirty="0">
                <a:latin typeface="Times New Roman" panose="02020603050405020304" pitchFamily="18" charset="0"/>
                <a:cs typeface="Times New Roman" panose="02020603050405020304" pitchFamily="18" charset="0"/>
              </a:rPr>
              <a:t> R, </a:t>
            </a:r>
            <a:r>
              <a:rPr lang="en-US" sz="1000" dirty="0" err="1">
                <a:latin typeface="Times New Roman" panose="02020603050405020304" pitchFamily="18" charset="0"/>
                <a:cs typeface="Times New Roman" panose="02020603050405020304" pitchFamily="18" charset="0"/>
              </a:rPr>
              <a:t>AlSharif</a:t>
            </a:r>
            <a:r>
              <a:rPr lang="en-US" sz="1000" dirty="0">
                <a:latin typeface="Times New Roman" panose="02020603050405020304" pitchFamily="18" charset="0"/>
                <a:cs typeface="Times New Roman" panose="02020603050405020304" pitchFamily="18" charset="0"/>
              </a:rPr>
              <a:t> B, </a:t>
            </a:r>
            <a:r>
              <a:rPr lang="en-US" sz="1000" dirty="0" err="1">
                <a:latin typeface="Times New Roman" panose="02020603050405020304" pitchFamily="18" charset="0"/>
                <a:cs typeface="Times New Roman" panose="02020603050405020304" pitchFamily="18" charset="0"/>
              </a:rPr>
              <a:t>Bayameen</a:t>
            </a:r>
            <a:r>
              <a:rPr lang="en-US" sz="1000" dirty="0">
                <a:latin typeface="Times New Roman" panose="02020603050405020304" pitchFamily="18" charset="0"/>
                <a:cs typeface="Times New Roman" panose="02020603050405020304" pitchFamily="18" charset="0"/>
              </a:rPr>
              <a:t> O, </a:t>
            </a:r>
            <a:r>
              <a:rPr lang="en-US" sz="1000" dirty="0" err="1">
                <a:latin typeface="Times New Roman" panose="02020603050405020304" pitchFamily="18" charset="0"/>
                <a:cs typeface="Times New Roman" panose="02020603050405020304" pitchFamily="18" charset="0"/>
              </a:rPr>
              <a:t>Alnemer</a:t>
            </a:r>
            <a:r>
              <a:rPr lang="en-US" sz="1000" dirty="0">
                <a:latin typeface="Times New Roman" panose="02020603050405020304" pitchFamily="18" charset="0"/>
                <a:cs typeface="Times New Roman" panose="02020603050405020304" pitchFamily="18" charset="0"/>
              </a:rPr>
              <a:t> Z. Healthcare transformation journey in the Eastern Region of Saudi Arabia: an overview, challenges and lessons learned. J Med Life. 2023 Apr;16(4):583-592. </a:t>
            </a:r>
            <a:r>
              <a:rPr lang="en-US" sz="1000" dirty="0" err="1">
                <a:latin typeface="Times New Roman" panose="02020603050405020304" pitchFamily="18" charset="0"/>
                <a:cs typeface="Times New Roman" panose="02020603050405020304" pitchFamily="18" charset="0"/>
              </a:rPr>
              <a:t>doi</a:t>
            </a:r>
            <a:r>
              <a:rPr lang="en-US" sz="1000" dirty="0">
                <a:latin typeface="Times New Roman" panose="02020603050405020304" pitchFamily="18" charset="0"/>
                <a:cs typeface="Times New Roman" panose="02020603050405020304" pitchFamily="18" charset="0"/>
              </a:rPr>
              <a:t>: 10.25122/jml-2023-0010. PMID: 37305832; PMCID: PMC10251372.</a:t>
            </a:r>
          </a:p>
          <a:p>
            <a:pPr marL="228600" indent="-228600">
              <a:buFont typeface="+mj-lt"/>
              <a:buAutoNum type="arabicPeriod"/>
            </a:pPr>
            <a:r>
              <a:rPr lang="en-US" sz="1000" dirty="0">
                <a:latin typeface="Times New Roman" panose="02020603050405020304" pitchFamily="18" charset="0"/>
                <a:cs typeface="Times New Roman" panose="02020603050405020304" pitchFamily="18" charset="0"/>
              </a:rPr>
              <a:t>Peters MD, Godfrey CM, Khalil H, </a:t>
            </a:r>
            <a:r>
              <a:rPr lang="en-US" sz="1000" dirty="0" err="1">
                <a:latin typeface="Times New Roman" panose="02020603050405020304" pitchFamily="18" charset="0"/>
                <a:cs typeface="Times New Roman" panose="02020603050405020304" pitchFamily="18" charset="0"/>
              </a:rPr>
              <a:t>McInerney</a:t>
            </a:r>
            <a:r>
              <a:rPr lang="en-US" sz="1000" dirty="0">
                <a:latin typeface="Times New Roman" panose="02020603050405020304" pitchFamily="18" charset="0"/>
                <a:cs typeface="Times New Roman" panose="02020603050405020304" pitchFamily="18" charset="0"/>
              </a:rPr>
              <a:t> P, Parker D, </a:t>
            </a:r>
            <a:r>
              <a:rPr lang="en-US" sz="1000" dirty="0" err="1">
                <a:latin typeface="Times New Roman" panose="02020603050405020304" pitchFamily="18" charset="0"/>
                <a:cs typeface="Times New Roman" panose="02020603050405020304" pitchFamily="18" charset="0"/>
              </a:rPr>
              <a:t>Soares</a:t>
            </a:r>
            <a:r>
              <a:rPr lang="en-US" sz="1000" dirty="0">
                <a:latin typeface="Times New Roman" panose="02020603050405020304" pitchFamily="18" charset="0"/>
                <a:cs typeface="Times New Roman" panose="02020603050405020304" pitchFamily="18" charset="0"/>
              </a:rPr>
              <a:t> CB. Guidance for conducting systematic scoping reviews. </a:t>
            </a:r>
            <a:r>
              <a:rPr lang="en-US" sz="1000" dirty="0" err="1">
                <a:latin typeface="Times New Roman" panose="02020603050405020304" pitchFamily="18" charset="0"/>
                <a:cs typeface="Times New Roman" panose="02020603050405020304" pitchFamily="18" charset="0"/>
              </a:rPr>
              <a:t>Int</a:t>
            </a:r>
            <a:r>
              <a:rPr lang="en-US" sz="1000" dirty="0">
                <a:latin typeface="Times New Roman" panose="02020603050405020304" pitchFamily="18" charset="0"/>
                <a:cs typeface="Times New Roman" panose="02020603050405020304" pitchFamily="18" charset="0"/>
              </a:rPr>
              <a:t> J </a:t>
            </a:r>
            <a:r>
              <a:rPr lang="en-US" sz="1000" dirty="0" err="1">
                <a:latin typeface="Times New Roman" panose="02020603050405020304" pitchFamily="18" charset="0"/>
                <a:cs typeface="Times New Roman" panose="02020603050405020304" pitchFamily="18" charset="0"/>
              </a:rPr>
              <a:t>Evid</a:t>
            </a:r>
            <a:r>
              <a:rPr lang="en-US" sz="1000" dirty="0">
                <a:latin typeface="Times New Roman" panose="02020603050405020304" pitchFamily="18" charset="0"/>
                <a:cs typeface="Times New Roman" panose="02020603050405020304" pitchFamily="18" charset="0"/>
              </a:rPr>
              <a:t> Based </a:t>
            </a:r>
            <a:r>
              <a:rPr lang="en-US" sz="1000" dirty="0" err="1">
                <a:latin typeface="Times New Roman" panose="02020603050405020304" pitchFamily="18" charset="0"/>
                <a:cs typeface="Times New Roman" panose="02020603050405020304" pitchFamily="18" charset="0"/>
              </a:rPr>
              <a:t>Healthc</a:t>
            </a:r>
            <a:r>
              <a:rPr lang="en-US" sz="1000" dirty="0">
                <a:latin typeface="Times New Roman" panose="02020603050405020304" pitchFamily="18" charset="0"/>
                <a:cs typeface="Times New Roman" panose="02020603050405020304" pitchFamily="18" charset="0"/>
              </a:rPr>
              <a:t> 2015 Sep;13(3):141-146.</a:t>
            </a:r>
          </a:p>
          <a:p>
            <a:pPr marL="228600" marR="254000" lvl="0" indent="-2286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Ahmadian</a:t>
            </a:r>
            <a:r>
              <a:rPr lang="en-US" sz="1000" dirty="0">
                <a:latin typeface="Times New Roman" panose="02020603050405020304" pitchFamily="18" charset="0"/>
                <a:cs typeface="Times New Roman" panose="02020603050405020304" pitchFamily="18" charset="0"/>
              </a:rPr>
              <a:t>, L., </a:t>
            </a:r>
            <a:r>
              <a:rPr lang="en-US" sz="1000" dirty="0" err="1">
                <a:latin typeface="Times New Roman" panose="02020603050405020304" pitchFamily="18" charset="0"/>
                <a:cs typeface="Times New Roman" panose="02020603050405020304" pitchFamily="18" charset="0"/>
              </a:rPr>
              <a:t>Dorosti</a:t>
            </a:r>
            <a:r>
              <a:rPr lang="en-US" sz="1000" dirty="0">
                <a:latin typeface="Times New Roman" panose="02020603050405020304" pitchFamily="18" charset="0"/>
                <a:cs typeface="Times New Roman" panose="02020603050405020304" pitchFamily="18" charset="0"/>
              </a:rPr>
              <a:t>, N., </a:t>
            </a:r>
            <a:r>
              <a:rPr lang="en-US" sz="1000" dirty="0" err="1">
                <a:latin typeface="Times New Roman" panose="02020603050405020304" pitchFamily="18" charset="0"/>
                <a:cs typeface="Times New Roman" panose="02020603050405020304" pitchFamily="18" charset="0"/>
              </a:rPr>
              <a:t>Khajouei</a:t>
            </a:r>
            <a:r>
              <a:rPr lang="en-US" sz="1000" dirty="0">
                <a:latin typeface="Times New Roman" panose="02020603050405020304" pitchFamily="18" charset="0"/>
                <a:cs typeface="Times New Roman" panose="02020603050405020304" pitchFamily="18" charset="0"/>
              </a:rPr>
              <a:t>, R., &amp; </a:t>
            </a:r>
            <a:r>
              <a:rPr lang="en-US" sz="1000" dirty="0" err="1">
                <a:latin typeface="Times New Roman" panose="02020603050405020304" pitchFamily="18" charset="0"/>
                <a:cs typeface="Times New Roman" panose="02020603050405020304" pitchFamily="18" charset="0"/>
              </a:rPr>
              <a:t>Gohari</a:t>
            </a:r>
            <a:r>
              <a:rPr lang="en-US" sz="1000" dirty="0">
                <a:latin typeface="Times New Roman" panose="02020603050405020304" pitchFamily="18" charset="0"/>
                <a:cs typeface="Times New Roman" panose="02020603050405020304" pitchFamily="18" charset="0"/>
              </a:rPr>
              <a:t>, S. H. (2017). Challenges of using Hospital Information Systems by nurses: comparing academic and non-academic hospitals. Electronic physician, 9(6), 4625–4630. </a:t>
            </a:r>
            <a:r>
              <a:rPr lang="en-US" sz="1000" dirty="0">
                <a:latin typeface="Times New Roman" panose="02020603050405020304" pitchFamily="18" charset="0"/>
                <a:cs typeface="Times New Roman" panose="02020603050405020304" pitchFamily="18" charset="0"/>
                <a:hlinkClick r:id="rId2"/>
              </a:rPr>
              <a:t>https://doi.org/10.19082/4625</a:t>
            </a:r>
            <a:endParaRPr lang="en-US" sz="1000" dirty="0">
              <a:latin typeface="Times New Roman" panose="02020603050405020304" pitchFamily="18" charset="0"/>
              <a:cs typeface="Times New Roman" panose="02020603050405020304" pitchFamily="18" charset="0"/>
            </a:endParaRPr>
          </a:p>
          <a:p>
            <a:pPr marL="228600" marR="254000" lvl="0" indent="-2286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Tummers</a:t>
            </a:r>
            <a:r>
              <a:rPr lang="en-US" sz="1000" dirty="0">
                <a:latin typeface="Times New Roman" panose="02020603050405020304" pitchFamily="18" charset="0"/>
                <a:cs typeface="Times New Roman" panose="02020603050405020304" pitchFamily="18" charset="0"/>
              </a:rPr>
              <a:t>, J., </a:t>
            </a:r>
            <a:r>
              <a:rPr lang="en-US" sz="1000" dirty="0" err="1">
                <a:latin typeface="Times New Roman" panose="02020603050405020304" pitchFamily="18" charset="0"/>
                <a:cs typeface="Times New Roman" panose="02020603050405020304" pitchFamily="18" charset="0"/>
              </a:rPr>
              <a:t>Tekinerdogan</a:t>
            </a:r>
            <a:r>
              <a:rPr lang="en-US" sz="1000" dirty="0">
                <a:latin typeface="Times New Roman" panose="02020603050405020304" pitchFamily="18" charset="0"/>
                <a:cs typeface="Times New Roman" panose="02020603050405020304" pitchFamily="18" charset="0"/>
              </a:rPr>
              <a:t>, B., Tobi, H., </a:t>
            </a:r>
            <a:r>
              <a:rPr lang="en-US" sz="1000" dirty="0" err="1">
                <a:latin typeface="Times New Roman" panose="02020603050405020304" pitchFamily="18" charset="0"/>
                <a:cs typeface="Times New Roman" panose="02020603050405020304" pitchFamily="18" charset="0"/>
              </a:rPr>
              <a:t>Catal</a:t>
            </a:r>
            <a:r>
              <a:rPr lang="en-US" sz="1000" dirty="0">
                <a:latin typeface="Times New Roman" panose="02020603050405020304" pitchFamily="18" charset="0"/>
                <a:cs typeface="Times New Roman" panose="02020603050405020304" pitchFamily="18" charset="0"/>
              </a:rPr>
              <a:t>, C., &amp; </a:t>
            </a:r>
            <a:r>
              <a:rPr lang="en-US" sz="1000" dirty="0" err="1">
                <a:latin typeface="Times New Roman" panose="02020603050405020304" pitchFamily="18" charset="0"/>
                <a:cs typeface="Times New Roman" panose="02020603050405020304" pitchFamily="18" charset="0"/>
              </a:rPr>
              <a:t>Schalk</a:t>
            </a:r>
            <a:r>
              <a:rPr lang="en-US" sz="1000" dirty="0">
                <a:latin typeface="Times New Roman" panose="02020603050405020304" pitchFamily="18" charset="0"/>
                <a:cs typeface="Times New Roman" panose="02020603050405020304" pitchFamily="18" charset="0"/>
              </a:rPr>
              <a:t>, B. (2021). Obstacles and features of health information systems: A systematic literature review. Computers in biology and medicine, 137, 104785. </a:t>
            </a:r>
            <a:r>
              <a:rPr lang="en-US" sz="1000" dirty="0">
                <a:latin typeface="Times New Roman" panose="02020603050405020304" pitchFamily="18" charset="0"/>
                <a:cs typeface="Times New Roman" panose="02020603050405020304" pitchFamily="18" charset="0"/>
                <a:hlinkClick r:id="rId3"/>
              </a:rPr>
              <a:t>https://doi.org/10.1016/j.compbiomed.2021.104785</a:t>
            </a:r>
            <a:endParaRPr lang="en-US" sz="1000" dirty="0">
              <a:latin typeface="Times New Roman" panose="02020603050405020304" pitchFamily="18" charset="0"/>
              <a:cs typeface="Times New Roman" panose="02020603050405020304" pitchFamily="18" charset="0"/>
            </a:endParaRPr>
          </a:p>
          <a:p>
            <a:pPr marL="228600" marR="254000" lvl="0" indent="-2286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Petrides</a:t>
            </a:r>
            <a:r>
              <a:rPr lang="en-US" sz="1000" dirty="0">
                <a:latin typeface="Times New Roman" panose="02020603050405020304" pitchFamily="18" charset="0"/>
                <a:cs typeface="Times New Roman" panose="02020603050405020304" pitchFamily="18" charset="0"/>
              </a:rPr>
              <a:t>, A. K., </a:t>
            </a:r>
            <a:r>
              <a:rPr lang="en-US" sz="1000" dirty="0" err="1">
                <a:latin typeface="Times New Roman" panose="02020603050405020304" pitchFamily="18" charset="0"/>
                <a:cs typeface="Times New Roman" panose="02020603050405020304" pitchFamily="18" charset="0"/>
              </a:rPr>
              <a:t>Bixho</a:t>
            </a:r>
            <a:r>
              <a:rPr lang="en-US" sz="1000" dirty="0">
                <a:latin typeface="Times New Roman" panose="02020603050405020304" pitchFamily="18" charset="0"/>
                <a:cs typeface="Times New Roman" panose="02020603050405020304" pitchFamily="18" charset="0"/>
              </a:rPr>
              <a:t>, I., </a:t>
            </a:r>
            <a:r>
              <a:rPr lang="en-US" sz="1000" dirty="0" err="1">
                <a:latin typeface="Times New Roman" panose="02020603050405020304" pitchFamily="18" charset="0"/>
                <a:cs typeface="Times New Roman" panose="02020603050405020304" pitchFamily="18" charset="0"/>
              </a:rPr>
              <a:t>Goonan</a:t>
            </a:r>
            <a:r>
              <a:rPr lang="en-US" sz="1000" dirty="0">
                <a:latin typeface="Times New Roman" panose="02020603050405020304" pitchFamily="18" charset="0"/>
                <a:cs typeface="Times New Roman" panose="02020603050405020304" pitchFamily="18" charset="0"/>
              </a:rPr>
              <a:t>, E. M., Bates, D. W., </a:t>
            </a:r>
            <a:r>
              <a:rPr lang="en-US" sz="1000" dirty="0" err="1">
                <a:latin typeface="Times New Roman" panose="02020603050405020304" pitchFamily="18" charset="0"/>
                <a:cs typeface="Times New Roman" panose="02020603050405020304" pitchFamily="18" charset="0"/>
              </a:rPr>
              <a:t>Shaykevich</a:t>
            </a:r>
            <a:r>
              <a:rPr lang="en-US" sz="1000" dirty="0">
                <a:latin typeface="Times New Roman" panose="02020603050405020304" pitchFamily="18" charset="0"/>
                <a:cs typeface="Times New Roman" panose="02020603050405020304" pitchFamily="18" charset="0"/>
              </a:rPr>
              <a:t>, S., </a:t>
            </a:r>
            <a:r>
              <a:rPr lang="en-US" sz="1000" dirty="0" err="1">
                <a:latin typeface="Times New Roman" panose="02020603050405020304" pitchFamily="18" charset="0"/>
                <a:cs typeface="Times New Roman" panose="02020603050405020304" pitchFamily="18" charset="0"/>
              </a:rPr>
              <a:t>Lipsitz</a:t>
            </a:r>
            <a:r>
              <a:rPr lang="en-US" sz="1000" dirty="0">
                <a:latin typeface="Times New Roman" panose="02020603050405020304" pitchFamily="18" charset="0"/>
                <a:cs typeface="Times New Roman" panose="02020603050405020304" pitchFamily="18" charset="0"/>
              </a:rPr>
              <a:t>, S. R., Landman, A. B., </a:t>
            </a:r>
            <a:r>
              <a:rPr lang="en-US" sz="1000" dirty="0" err="1">
                <a:latin typeface="Times New Roman" panose="02020603050405020304" pitchFamily="18" charset="0"/>
                <a:cs typeface="Times New Roman" panose="02020603050405020304" pitchFamily="18" charset="0"/>
              </a:rPr>
              <a:t>Tanasijevic</a:t>
            </a:r>
            <a:r>
              <a:rPr lang="en-US" sz="1000" dirty="0">
                <a:latin typeface="Times New Roman" panose="02020603050405020304" pitchFamily="18" charset="0"/>
                <a:cs typeface="Times New Roman" panose="02020603050405020304" pitchFamily="18" charset="0"/>
              </a:rPr>
              <a:t>, M. J., &amp; </a:t>
            </a:r>
            <a:r>
              <a:rPr lang="en-US" sz="1000" dirty="0" err="1">
                <a:latin typeface="Times New Roman" panose="02020603050405020304" pitchFamily="18" charset="0"/>
                <a:cs typeface="Times New Roman" panose="02020603050405020304" pitchFamily="18" charset="0"/>
              </a:rPr>
              <a:t>Melanson</a:t>
            </a:r>
            <a:r>
              <a:rPr lang="en-US" sz="1000" dirty="0">
                <a:latin typeface="Times New Roman" panose="02020603050405020304" pitchFamily="18" charset="0"/>
                <a:cs typeface="Times New Roman" panose="02020603050405020304" pitchFamily="18" charset="0"/>
              </a:rPr>
              <a:t>, S. E. (2017). The Benefits and Challenges of an Interfaced Electronic Health Record and Laboratory Information System: Effects on Laboratory Processes. Archives of pathology &amp; laboratory medicine, 141(3), 410–417. </a:t>
            </a:r>
            <a:r>
              <a:rPr lang="en-US" sz="1000" dirty="0">
                <a:latin typeface="Times New Roman" panose="02020603050405020304" pitchFamily="18" charset="0"/>
                <a:cs typeface="Times New Roman" panose="02020603050405020304" pitchFamily="18" charset="0"/>
                <a:hlinkClick r:id="rId4"/>
              </a:rPr>
              <a:t>https://doi.org/10.5858/arpa.2016-0146-OA</a:t>
            </a:r>
            <a:endParaRPr lang="en-US" sz="1000" dirty="0">
              <a:latin typeface="Times New Roman" panose="02020603050405020304" pitchFamily="18" charset="0"/>
              <a:cs typeface="Times New Roman" panose="02020603050405020304" pitchFamily="18" charset="0"/>
            </a:endParaRPr>
          </a:p>
          <a:p>
            <a:pPr marL="228600" marR="254000" lvl="0" indent="-2286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Mussi</a:t>
            </a:r>
            <a:r>
              <a:rPr lang="en-US" sz="1000" dirty="0">
                <a:latin typeface="Times New Roman" panose="02020603050405020304" pitchFamily="18" charset="0"/>
                <a:cs typeface="Times New Roman" panose="02020603050405020304" pitchFamily="18" charset="0"/>
              </a:rPr>
              <a:t>, C. C., Luz, R., </a:t>
            </a:r>
            <a:r>
              <a:rPr lang="en-US" sz="1000" dirty="0" err="1">
                <a:latin typeface="Times New Roman" panose="02020603050405020304" pitchFamily="18" charset="0"/>
                <a:cs typeface="Times New Roman" panose="02020603050405020304" pitchFamily="18" charset="0"/>
              </a:rPr>
              <a:t>Damázio</a:t>
            </a:r>
            <a:r>
              <a:rPr lang="en-US" sz="1000" dirty="0">
                <a:latin typeface="Times New Roman" panose="02020603050405020304" pitchFamily="18" charset="0"/>
                <a:cs typeface="Times New Roman" panose="02020603050405020304" pitchFamily="18" charset="0"/>
              </a:rPr>
              <a:t>, D. D. R., Santos, E. M. D., Sun, V., Porto, B. S. D. S., Parma, G. O. C., </a:t>
            </a:r>
            <a:r>
              <a:rPr lang="en-US" sz="1000" dirty="0" err="1">
                <a:latin typeface="Times New Roman" panose="02020603050405020304" pitchFamily="18" charset="0"/>
                <a:cs typeface="Times New Roman" panose="02020603050405020304" pitchFamily="18" charset="0"/>
              </a:rPr>
              <a:t>Cordioli</a:t>
            </a:r>
            <a:r>
              <a:rPr lang="en-US" sz="1000" dirty="0">
                <a:latin typeface="Times New Roman" panose="02020603050405020304" pitchFamily="18" charset="0"/>
                <a:cs typeface="Times New Roman" panose="02020603050405020304" pitchFamily="18" charset="0"/>
              </a:rPr>
              <a:t>, L. A., Birch, R. S., &amp; Andrade Guerra, J. B. S. O. (2023). The Large-Scale Implementation of a Health Information System in Brazilian University Hospitals: Process and Outcomes. International journal of environmental research and public health, 20(21), 6971. </a:t>
            </a:r>
            <a:r>
              <a:rPr lang="en-US" sz="1000" dirty="0">
                <a:latin typeface="Times New Roman" panose="02020603050405020304" pitchFamily="18" charset="0"/>
                <a:cs typeface="Times New Roman" panose="02020603050405020304" pitchFamily="18" charset="0"/>
                <a:hlinkClick r:id="rId5"/>
              </a:rPr>
              <a:t>https://doi.org/10.3390/ijerph20216971</a:t>
            </a:r>
            <a:endParaRPr lang="en-US" sz="1000" dirty="0">
              <a:latin typeface="Times New Roman" panose="02020603050405020304" pitchFamily="18" charset="0"/>
              <a:cs typeface="Times New Roman" panose="02020603050405020304" pitchFamily="18" charset="0"/>
            </a:endParaRPr>
          </a:p>
          <a:p>
            <a:pPr marL="228600" marR="254000" lvl="0" indent="-2286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Zakaria</a:t>
            </a:r>
            <a:r>
              <a:rPr lang="en-US" sz="1000" dirty="0">
                <a:latin typeface="Times New Roman" panose="02020603050405020304" pitchFamily="18" charset="0"/>
                <a:cs typeface="Times New Roman" panose="02020603050405020304" pitchFamily="18" charset="0"/>
              </a:rPr>
              <a:t>, N., &amp; </a:t>
            </a:r>
            <a:r>
              <a:rPr lang="en-US" sz="1000" dirty="0" err="1">
                <a:latin typeface="Times New Roman" panose="02020603050405020304" pitchFamily="18" charset="0"/>
                <a:cs typeface="Times New Roman" panose="02020603050405020304" pitchFamily="18" charset="0"/>
              </a:rPr>
              <a:t>Mohd</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Yusof</a:t>
            </a:r>
            <a:r>
              <a:rPr lang="en-US" sz="1000" dirty="0">
                <a:latin typeface="Times New Roman" panose="02020603050405020304" pitchFamily="18" charset="0"/>
                <a:cs typeface="Times New Roman" panose="02020603050405020304" pitchFamily="18" charset="0"/>
              </a:rPr>
              <a:t>, S. A. (2016). Understanding Technology and People Issues in Hospital Information System (HIS) Adoption: Case study of a tertiary hospital in Malaysia. Journal of infection and public health, 9(6), 774–780. </a:t>
            </a:r>
            <a:r>
              <a:rPr lang="en-US" sz="1000" dirty="0">
                <a:latin typeface="Times New Roman" panose="02020603050405020304" pitchFamily="18" charset="0"/>
                <a:cs typeface="Times New Roman" panose="02020603050405020304" pitchFamily="18" charset="0"/>
                <a:hlinkClick r:id="rId6"/>
              </a:rPr>
              <a:t>https://doi.org/10.1016/j.jiph.2016.08.017</a:t>
            </a:r>
            <a:endParaRPr lang="en-US" sz="1000" dirty="0">
              <a:latin typeface="Times New Roman" panose="02020603050405020304" pitchFamily="18" charset="0"/>
              <a:cs typeface="Times New Roman" panose="02020603050405020304" pitchFamily="18" charset="0"/>
            </a:endParaRPr>
          </a:p>
          <a:p>
            <a:pPr marL="228600" marR="254000" lvl="0" indent="-2286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Handayani</a:t>
            </a:r>
            <a:r>
              <a:rPr lang="en-US" sz="1000" dirty="0">
                <a:latin typeface="Times New Roman" panose="02020603050405020304" pitchFamily="18" charset="0"/>
                <a:cs typeface="Times New Roman" panose="02020603050405020304" pitchFamily="18" charset="0"/>
              </a:rPr>
              <a:t>, P. W., </a:t>
            </a:r>
            <a:r>
              <a:rPr lang="en-US" sz="1000" dirty="0" err="1">
                <a:latin typeface="Times New Roman" panose="02020603050405020304" pitchFamily="18" charset="0"/>
                <a:cs typeface="Times New Roman" panose="02020603050405020304" pitchFamily="18" charset="0"/>
              </a:rPr>
              <a:t>Hidayanto</a:t>
            </a:r>
            <a:r>
              <a:rPr lang="en-US" sz="1000" dirty="0">
                <a:latin typeface="Times New Roman" panose="02020603050405020304" pitchFamily="18" charset="0"/>
                <a:cs typeface="Times New Roman" panose="02020603050405020304" pitchFamily="18" charset="0"/>
              </a:rPr>
              <a:t>, A. N., &amp; Budi, I. (2018). User acceptance factors of hospital information systems and related technologies: Systematic review. Informatics for health &amp; social care, 43(4), 401–426. </a:t>
            </a:r>
            <a:r>
              <a:rPr lang="en-US" sz="1000" dirty="0">
                <a:latin typeface="Times New Roman" panose="02020603050405020304" pitchFamily="18" charset="0"/>
                <a:cs typeface="Times New Roman" panose="02020603050405020304" pitchFamily="18" charset="0"/>
                <a:hlinkClick r:id="rId7"/>
              </a:rPr>
              <a:t>https://doi.org/10.1080/17538157.2017.1353999</a:t>
            </a:r>
            <a:endParaRPr lang="en-US" sz="1000" dirty="0">
              <a:latin typeface="Times New Roman" panose="02020603050405020304" pitchFamily="18" charset="0"/>
              <a:cs typeface="Times New Roman" panose="02020603050405020304" pitchFamily="18" charset="0"/>
            </a:endParaRPr>
          </a:p>
        </p:txBody>
      </p:sp>
      <p:sp>
        <p:nvSpPr>
          <p:cNvPr id="6" name="Rectangle 5"/>
          <p:cNvSpPr/>
          <p:nvPr/>
        </p:nvSpPr>
        <p:spPr>
          <a:xfrm>
            <a:off x="428399" y="262490"/>
            <a:ext cx="2075316" cy="523220"/>
          </a:xfrm>
          <a:prstGeom prst="rect">
            <a:avLst/>
          </a:prstGeom>
        </p:spPr>
        <p:txBody>
          <a:bodyPr wrap="square">
            <a:spAutoFit/>
          </a:bodyPr>
          <a:lstStyle/>
          <a:p>
            <a:r>
              <a:rPr lang="en-IN" sz="2800" dirty="0">
                <a:latin typeface="Calibri" panose="020F0502020204030204" pitchFamily="34" charset="0"/>
                <a:cs typeface="Calibri" panose="020F0502020204030204" pitchFamily="34" charset="0"/>
              </a:rPr>
              <a:t>Reference</a:t>
            </a:r>
            <a:endParaRPr lang="en-US" dirty="0"/>
          </a:p>
        </p:txBody>
      </p:sp>
    </p:spTree>
    <p:extLst>
      <p:ext uri="{BB962C8B-B14F-4D97-AF65-F5344CB8AC3E}">
        <p14:creationId xmlns:p14="http://schemas.microsoft.com/office/powerpoint/2010/main" val="59658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Rectangle 2"/>
          <p:cNvSpPr/>
          <p:nvPr/>
        </p:nvSpPr>
        <p:spPr>
          <a:xfrm>
            <a:off x="191386" y="1200207"/>
            <a:ext cx="8612372" cy="2977738"/>
          </a:xfrm>
          <a:prstGeom prst="rect">
            <a:avLst/>
          </a:prstGeom>
        </p:spPr>
        <p:txBody>
          <a:bodyPr wrap="square">
            <a:spAutoFit/>
          </a:bodyPr>
          <a:lstStyle/>
          <a:p>
            <a:pPr marL="342900" marR="254000" lvl="0" indent="-3429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Verbeke</a:t>
            </a:r>
            <a:r>
              <a:rPr lang="en-US" sz="1000" dirty="0">
                <a:latin typeface="Times New Roman" panose="02020603050405020304" pitchFamily="18" charset="0"/>
                <a:cs typeface="Times New Roman" panose="02020603050405020304" pitchFamily="18" charset="0"/>
              </a:rPr>
              <a:t>, F., </a:t>
            </a:r>
            <a:r>
              <a:rPr lang="en-US" sz="1000" dirty="0" err="1">
                <a:latin typeface="Times New Roman" panose="02020603050405020304" pitchFamily="18" charset="0"/>
                <a:cs typeface="Times New Roman" panose="02020603050405020304" pitchFamily="18" charset="0"/>
              </a:rPr>
              <a:t>Karara</a:t>
            </a:r>
            <a:r>
              <a:rPr lang="en-US" sz="1000" dirty="0">
                <a:latin typeface="Times New Roman" panose="02020603050405020304" pitchFamily="18" charset="0"/>
                <a:cs typeface="Times New Roman" panose="02020603050405020304" pitchFamily="18" charset="0"/>
              </a:rPr>
              <a:t>, G., &amp; Nyssen, M. (2015). Human Factors Predicting Failure and Success in Hospital Information System Implementations in Sub-Saharan Africa. Studies in health technology and informatics, 216, 482–486.</a:t>
            </a:r>
          </a:p>
          <a:p>
            <a:pPr marL="342900" marR="254000" lvl="0" indent="-3429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Salahuddin</a:t>
            </a:r>
            <a:r>
              <a:rPr lang="en-US" sz="1000" dirty="0">
                <a:latin typeface="Times New Roman" panose="02020603050405020304" pitchFamily="18" charset="0"/>
                <a:cs typeface="Times New Roman" panose="02020603050405020304" pitchFamily="18" charset="0"/>
              </a:rPr>
              <a:t>, L., Ismail, Z., </a:t>
            </a:r>
            <a:r>
              <a:rPr lang="en-US" sz="1000" dirty="0" err="1">
                <a:latin typeface="Times New Roman" panose="02020603050405020304" pitchFamily="18" charset="0"/>
                <a:cs typeface="Times New Roman" panose="02020603050405020304" pitchFamily="18" charset="0"/>
              </a:rPr>
              <a:t>Abd</a:t>
            </a:r>
            <a:r>
              <a:rPr lang="en-US" sz="1000" dirty="0">
                <a:latin typeface="Times New Roman" panose="02020603050405020304" pitchFamily="18" charset="0"/>
                <a:cs typeface="Times New Roman" panose="02020603050405020304" pitchFamily="18" charset="0"/>
              </a:rPr>
              <a:t> Ghani, M. K., </a:t>
            </a:r>
            <a:r>
              <a:rPr lang="en-US" sz="1000" dirty="0" err="1">
                <a:latin typeface="Times New Roman" panose="02020603050405020304" pitchFamily="18" charset="0"/>
                <a:cs typeface="Times New Roman" panose="02020603050405020304" pitchFamily="18" charset="0"/>
              </a:rPr>
              <a:t>Mohd</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Aboobaider</a:t>
            </a:r>
            <a:r>
              <a:rPr lang="en-US" sz="1000" dirty="0">
                <a:latin typeface="Times New Roman" panose="02020603050405020304" pitchFamily="18" charset="0"/>
                <a:cs typeface="Times New Roman" panose="02020603050405020304" pitchFamily="18" charset="0"/>
              </a:rPr>
              <a:t>, B., &amp; Hasan </a:t>
            </a:r>
            <a:r>
              <a:rPr lang="en-US" sz="1000" dirty="0" err="1">
                <a:latin typeface="Times New Roman" panose="02020603050405020304" pitchFamily="18" charset="0"/>
                <a:cs typeface="Times New Roman" panose="02020603050405020304" pitchFamily="18" charset="0"/>
              </a:rPr>
              <a:t>Basari</a:t>
            </a:r>
            <a:r>
              <a:rPr lang="en-US" sz="1000" dirty="0">
                <a:latin typeface="Times New Roman" panose="02020603050405020304" pitchFamily="18" charset="0"/>
                <a:cs typeface="Times New Roman" panose="02020603050405020304" pitchFamily="18" charset="0"/>
              </a:rPr>
              <a:t>, A. S. (2020). Exploring the contributing factors to workarounds to the hospital information system in Malaysian hospitals. Journal of evaluation in clinical practice, 26(5), 1416–1424. </a:t>
            </a:r>
            <a:r>
              <a:rPr lang="en-US" sz="1000" dirty="0">
                <a:latin typeface="Times New Roman" panose="02020603050405020304" pitchFamily="18" charset="0"/>
                <a:cs typeface="Times New Roman" panose="02020603050405020304" pitchFamily="18" charset="0"/>
                <a:hlinkClick r:id="rId3"/>
              </a:rPr>
              <a:t>https://doi.org/10.1111/jep.13326</a:t>
            </a:r>
            <a:endParaRPr lang="en-US" sz="10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US" sz="1000" dirty="0" err="1">
                <a:latin typeface="Times New Roman" panose="02020603050405020304" pitchFamily="18" charset="0"/>
                <a:cs typeface="Times New Roman" panose="02020603050405020304" pitchFamily="18" charset="0"/>
              </a:rPr>
              <a:t>Mohamadali</a:t>
            </a:r>
            <a:r>
              <a:rPr lang="en-US" sz="1000" dirty="0">
                <a:latin typeface="Times New Roman" panose="02020603050405020304" pitchFamily="18" charset="0"/>
                <a:cs typeface="Times New Roman" panose="02020603050405020304" pitchFamily="18" charset="0"/>
              </a:rPr>
              <a:t>, N. A., &amp; </a:t>
            </a:r>
            <a:r>
              <a:rPr lang="en-US" sz="1000" dirty="0" err="1">
                <a:latin typeface="Times New Roman" panose="02020603050405020304" pitchFamily="18" charset="0"/>
                <a:cs typeface="Times New Roman" panose="02020603050405020304" pitchFamily="18" charset="0"/>
              </a:rPr>
              <a:t>Zahari</a:t>
            </a:r>
            <a:r>
              <a:rPr lang="en-US" sz="1000" dirty="0">
                <a:latin typeface="Times New Roman" panose="02020603050405020304" pitchFamily="18" charset="0"/>
                <a:cs typeface="Times New Roman" panose="02020603050405020304" pitchFamily="18" charset="0"/>
              </a:rPr>
              <a:t>, N. A. (2017). The organization factors as barrier for Sustainable Health Information Systems (HIS) – a review. Procedia Computer Science, 124, 354–361. https://doi.org/10.1016/j.procs.2017.12.165</a:t>
            </a:r>
          </a:p>
          <a:p>
            <a:pPr marL="342900" marR="254000" lvl="0" indent="-3429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Handayani</a:t>
            </a:r>
            <a:r>
              <a:rPr lang="en-US" sz="1000" dirty="0">
                <a:latin typeface="Times New Roman" panose="02020603050405020304" pitchFamily="18" charset="0"/>
                <a:cs typeface="Times New Roman" panose="02020603050405020304" pitchFamily="18" charset="0"/>
              </a:rPr>
              <a:t>, P. W., </a:t>
            </a:r>
            <a:r>
              <a:rPr lang="en-US" sz="1000" dirty="0" err="1">
                <a:latin typeface="Times New Roman" panose="02020603050405020304" pitchFamily="18" charset="0"/>
                <a:cs typeface="Times New Roman" panose="02020603050405020304" pitchFamily="18" charset="0"/>
              </a:rPr>
              <a:t>Hidayanto</a:t>
            </a:r>
            <a:r>
              <a:rPr lang="en-US" sz="1000" dirty="0">
                <a:latin typeface="Times New Roman" panose="02020603050405020304" pitchFamily="18" charset="0"/>
                <a:cs typeface="Times New Roman" panose="02020603050405020304" pitchFamily="18" charset="0"/>
              </a:rPr>
              <a:t>, A. N., </a:t>
            </a:r>
            <a:r>
              <a:rPr lang="en-US" sz="1000" dirty="0" err="1">
                <a:latin typeface="Times New Roman" panose="02020603050405020304" pitchFamily="18" charset="0"/>
                <a:cs typeface="Times New Roman" panose="02020603050405020304" pitchFamily="18" charset="0"/>
              </a:rPr>
              <a:t>Pinem</a:t>
            </a:r>
            <a:r>
              <a:rPr lang="en-US" sz="1000" dirty="0">
                <a:latin typeface="Times New Roman" panose="02020603050405020304" pitchFamily="18" charset="0"/>
                <a:cs typeface="Times New Roman" panose="02020603050405020304" pitchFamily="18" charset="0"/>
              </a:rPr>
              <a:t>, A. A., </a:t>
            </a:r>
            <a:r>
              <a:rPr lang="en-US" sz="1000" dirty="0" err="1">
                <a:latin typeface="Times New Roman" panose="02020603050405020304" pitchFamily="18" charset="0"/>
                <a:cs typeface="Times New Roman" panose="02020603050405020304" pitchFamily="18" charset="0"/>
              </a:rPr>
              <a:t>Hapsari</a:t>
            </a:r>
            <a:r>
              <a:rPr lang="en-US" sz="1000" dirty="0">
                <a:latin typeface="Times New Roman" panose="02020603050405020304" pitchFamily="18" charset="0"/>
                <a:cs typeface="Times New Roman" panose="02020603050405020304" pitchFamily="18" charset="0"/>
              </a:rPr>
              <a:t>, I. C., </a:t>
            </a:r>
            <a:r>
              <a:rPr lang="en-US" sz="1000" dirty="0" err="1">
                <a:latin typeface="Times New Roman" panose="02020603050405020304" pitchFamily="18" charset="0"/>
                <a:cs typeface="Times New Roman" panose="02020603050405020304" pitchFamily="18" charset="0"/>
              </a:rPr>
              <a:t>Sandhyaduhita</a:t>
            </a:r>
            <a:r>
              <a:rPr lang="en-US" sz="1000" dirty="0">
                <a:latin typeface="Times New Roman" panose="02020603050405020304" pitchFamily="18" charset="0"/>
                <a:cs typeface="Times New Roman" panose="02020603050405020304" pitchFamily="18" charset="0"/>
              </a:rPr>
              <a:t>, P. I., &amp; Budi, I. (2017). Acceptance model of a Hospital Information System. International journal of medical informatics, 99, 11–28. </a:t>
            </a:r>
            <a:r>
              <a:rPr lang="en-US" sz="1000" dirty="0">
                <a:latin typeface="Times New Roman" panose="02020603050405020304" pitchFamily="18" charset="0"/>
                <a:cs typeface="Times New Roman" panose="02020603050405020304" pitchFamily="18" charset="0"/>
                <a:hlinkClick r:id="rId4"/>
              </a:rPr>
              <a:t>https://doi.org/10.1016/j.ijmedinf.2016.12.004</a:t>
            </a:r>
            <a:endParaRPr lang="en-US" sz="1000" dirty="0">
              <a:latin typeface="Times New Roman" panose="02020603050405020304" pitchFamily="18" charset="0"/>
              <a:cs typeface="Times New Roman" panose="02020603050405020304" pitchFamily="18" charset="0"/>
            </a:endParaRPr>
          </a:p>
          <a:p>
            <a:pPr marL="342900" marR="254000" lvl="0" indent="-3429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Alipour</a:t>
            </a:r>
            <a:r>
              <a:rPr lang="en-US" sz="1000" dirty="0">
                <a:latin typeface="Times New Roman" panose="02020603050405020304" pitchFamily="18" charset="0"/>
                <a:cs typeface="Times New Roman" panose="02020603050405020304" pitchFamily="18" charset="0"/>
              </a:rPr>
              <a:t>, J., </a:t>
            </a:r>
            <a:r>
              <a:rPr lang="en-US" sz="1000" dirty="0" err="1">
                <a:latin typeface="Times New Roman" panose="02020603050405020304" pitchFamily="18" charset="0"/>
                <a:cs typeface="Times New Roman" panose="02020603050405020304" pitchFamily="18" charset="0"/>
              </a:rPr>
              <a:t>Mehdipour</a:t>
            </a:r>
            <a:r>
              <a:rPr lang="en-US" sz="1000" dirty="0">
                <a:latin typeface="Times New Roman" panose="02020603050405020304" pitchFamily="18" charset="0"/>
                <a:cs typeface="Times New Roman" panose="02020603050405020304" pitchFamily="18" charset="0"/>
              </a:rPr>
              <a:t>, Y., </a:t>
            </a:r>
            <a:r>
              <a:rPr lang="en-US" sz="1000" dirty="0" err="1">
                <a:latin typeface="Times New Roman" panose="02020603050405020304" pitchFamily="18" charset="0"/>
                <a:cs typeface="Times New Roman" panose="02020603050405020304" pitchFamily="18" charset="0"/>
              </a:rPr>
              <a:t>Karimi</a:t>
            </a:r>
            <a:r>
              <a:rPr lang="en-US" sz="1000" dirty="0">
                <a:latin typeface="Times New Roman" panose="02020603050405020304" pitchFamily="18" charset="0"/>
                <a:cs typeface="Times New Roman" panose="02020603050405020304" pitchFamily="18" charset="0"/>
              </a:rPr>
              <a:t>, A., </a:t>
            </a:r>
            <a:r>
              <a:rPr lang="en-US" sz="1000" dirty="0" err="1">
                <a:latin typeface="Times New Roman" panose="02020603050405020304" pitchFamily="18" charset="0"/>
                <a:cs typeface="Times New Roman" panose="02020603050405020304" pitchFamily="18" charset="0"/>
              </a:rPr>
              <a:t>Khorashadizadeh</a:t>
            </a:r>
            <a:r>
              <a:rPr lang="en-US" sz="1000" dirty="0">
                <a:latin typeface="Times New Roman" panose="02020603050405020304" pitchFamily="18" charset="0"/>
                <a:cs typeface="Times New Roman" panose="02020603050405020304" pitchFamily="18" charset="0"/>
              </a:rPr>
              <a:t>, M., &amp; </a:t>
            </a:r>
            <a:r>
              <a:rPr lang="en-US" sz="1000" dirty="0" err="1">
                <a:latin typeface="Times New Roman" panose="02020603050405020304" pitchFamily="18" charset="0"/>
                <a:cs typeface="Times New Roman" panose="02020603050405020304" pitchFamily="18" charset="0"/>
              </a:rPr>
              <a:t>Akbarpour</a:t>
            </a:r>
            <a:r>
              <a:rPr lang="en-US" sz="1000" dirty="0">
                <a:latin typeface="Times New Roman" panose="02020603050405020304" pitchFamily="18" charset="0"/>
                <a:cs typeface="Times New Roman" panose="02020603050405020304" pitchFamily="18" charset="0"/>
              </a:rPr>
              <a:t>, M. (2023). Security, confidentiality, privacy and patient safety in the hospital information systems from the users' perspective: A cross-sectional study. International journal of medical informatics, 175, 105066. </a:t>
            </a:r>
            <a:r>
              <a:rPr lang="en-US" sz="1000" dirty="0">
                <a:latin typeface="Times New Roman" panose="02020603050405020304" pitchFamily="18" charset="0"/>
                <a:cs typeface="Times New Roman" panose="02020603050405020304" pitchFamily="18" charset="0"/>
                <a:hlinkClick r:id="rId5"/>
              </a:rPr>
              <a:t>https://doi.org/10.1016/j.ijmedinf.2023.105066</a:t>
            </a:r>
            <a:endParaRPr lang="en-US" sz="1000" dirty="0">
              <a:latin typeface="Times New Roman" panose="02020603050405020304" pitchFamily="18" charset="0"/>
              <a:cs typeface="Times New Roman" panose="02020603050405020304" pitchFamily="18" charset="0"/>
            </a:endParaRPr>
          </a:p>
          <a:p>
            <a:pPr marL="342900" marR="254000" lvl="0" indent="-3429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Sligo</a:t>
            </a:r>
            <a:r>
              <a:rPr lang="en-US" sz="1000" dirty="0">
                <a:latin typeface="Times New Roman" panose="02020603050405020304" pitchFamily="18" charset="0"/>
                <a:cs typeface="Times New Roman" panose="02020603050405020304" pitchFamily="18" charset="0"/>
              </a:rPr>
              <a:t>, J., </a:t>
            </a:r>
            <a:r>
              <a:rPr lang="en-US" sz="1000" dirty="0" err="1">
                <a:latin typeface="Times New Roman" panose="02020603050405020304" pitchFamily="18" charset="0"/>
                <a:cs typeface="Times New Roman" panose="02020603050405020304" pitchFamily="18" charset="0"/>
              </a:rPr>
              <a:t>Gauld</a:t>
            </a:r>
            <a:r>
              <a:rPr lang="en-US" sz="1000" dirty="0">
                <a:latin typeface="Times New Roman" panose="02020603050405020304" pitchFamily="18" charset="0"/>
                <a:cs typeface="Times New Roman" panose="02020603050405020304" pitchFamily="18" charset="0"/>
              </a:rPr>
              <a:t>, R., Roberts, V., &amp; Villa, L. (2017). A literature review for large-scale health information system project planning, implementation and evaluation. International journal of medical informatics, 97, 86–97. </a:t>
            </a:r>
            <a:r>
              <a:rPr lang="en-US" sz="1000" dirty="0">
                <a:latin typeface="Times New Roman" panose="02020603050405020304" pitchFamily="18" charset="0"/>
                <a:cs typeface="Times New Roman" panose="02020603050405020304" pitchFamily="18" charset="0"/>
                <a:hlinkClick r:id="rId6"/>
              </a:rPr>
              <a:t>https://doi.org/10.1016/j.ijmedinf.2016.09.007</a:t>
            </a:r>
            <a:endParaRPr lang="en-US" sz="1000" dirty="0">
              <a:latin typeface="Times New Roman" panose="02020603050405020304" pitchFamily="18" charset="0"/>
              <a:cs typeface="Times New Roman" panose="02020603050405020304" pitchFamily="18" charset="0"/>
            </a:endParaRPr>
          </a:p>
          <a:p>
            <a:pPr marL="342900" marR="254000" lvl="0" indent="-342900" algn="just">
              <a:spcBef>
                <a:spcPts val="900"/>
              </a:spcBef>
              <a:buFont typeface="+mj-lt"/>
              <a:buAutoNum type="arabicPeriod"/>
            </a:pPr>
            <a:r>
              <a:rPr lang="en-US" sz="1000" dirty="0" err="1">
                <a:latin typeface="Times New Roman" panose="02020603050405020304" pitchFamily="18" charset="0"/>
                <a:cs typeface="Times New Roman" panose="02020603050405020304" pitchFamily="18" charset="0"/>
              </a:rPr>
              <a:t>Yazdi-Feyzabadi</a:t>
            </a:r>
            <a:r>
              <a:rPr lang="en-US" sz="1000" dirty="0">
                <a:latin typeface="Times New Roman" panose="02020603050405020304" pitchFamily="18" charset="0"/>
                <a:cs typeface="Times New Roman" panose="02020603050405020304" pitchFamily="18" charset="0"/>
              </a:rPr>
              <a:t>, V., </a:t>
            </a:r>
            <a:r>
              <a:rPr lang="en-US" sz="1000" dirty="0" err="1">
                <a:latin typeface="Times New Roman" panose="02020603050405020304" pitchFamily="18" charset="0"/>
                <a:cs typeface="Times New Roman" panose="02020603050405020304" pitchFamily="18" charset="0"/>
              </a:rPr>
              <a:t>Emami</a:t>
            </a:r>
            <a:r>
              <a:rPr lang="en-US" sz="1000" dirty="0">
                <a:latin typeface="Times New Roman" panose="02020603050405020304" pitchFamily="18" charset="0"/>
                <a:cs typeface="Times New Roman" panose="02020603050405020304" pitchFamily="18" charset="0"/>
              </a:rPr>
              <a:t>, M., &amp; </a:t>
            </a:r>
            <a:r>
              <a:rPr lang="en-US" sz="1000" dirty="0" err="1">
                <a:latin typeface="Times New Roman" panose="02020603050405020304" pitchFamily="18" charset="0"/>
                <a:cs typeface="Times New Roman" panose="02020603050405020304" pitchFamily="18" charset="0"/>
              </a:rPr>
              <a:t>Mehrolhassani</a:t>
            </a:r>
            <a:r>
              <a:rPr lang="en-US" sz="1000" dirty="0">
                <a:latin typeface="Times New Roman" panose="02020603050405020304" pitchFamily="18" charset="0"/>
                <a:cs typeface="Times New Roman" panose="02020603050405020304" pitchFamily="18" charset="0"/>
              </a:rPr>
              <a:t>, M. H. (2015). Health Information System in Primary Health Care: The Challenges and Barriers from Local Providers' Perspective of an Area in Iran. International journal of preventive medicine, 6, 57. https://doi.org/10.4103/2008-7802.160056</a:t>
            </a:r>
          </a:p>
        </p:txBody>
      </p:sp>
      <p:sp>
        <p:nvSpPr>
          <p:cNvPr id="4" name="Rectangle 3"/>
          <p:cNvSpPr/>
          <p:nvPr/>
        </p:nvSpPr>
        <p:spPr>
          <a:xfrm>
            <a:off x="580799" y="349576"/>
            <a:ext cx="1460656" cy="461665"/>
          </a:xfrm>
          <a:prstGeom prst="rect">
            <a:avLst/>
          </a:prstGeom>
        </p:spPr>
        <p:txBody>
          <a:bodyPr wrap="none">
            <a:spAutoFit/>
          </a:bodyPr>
          <a:lstStyle/>
          <a:p>
            <a:r>
              <a:rPr lang="en-IN" sz="2400" dirty="0">
                <a:latin typeface="Calibri" panose="020F0502020204030204" pitchFamily="34" charset="0"/>
                <a:cs typeface="Calibri" panose="020F0502020204030204" pitchFamily="34" charset="0"/>
              </a:rPr>
              <a:t>Reference</a:t>
            </a:r>
            <a:endParaRPr lang="en-US" sz="2400" dirty="0"/>
          </a:p>
        </p:txBody>
      </p:sp>
    </p:spTree>
    <p:extLst>
      <p:ext uri="{BB962C8B-B14F-4D97-AF65-F5344CB8AC3E}">
        <p14:creationId xmlns:p14="http://schemas.microsoft.com/office/powerpoint/2010/main" val="2691838273"/>
      </p:ext>
    </p:extLst>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2" name="Rectangle 1">
            <a:extLst>
              <a:ext uri="{FF2B5EF4-FFF2-40B4-BE49-F238E27FC236}">
                <a16:creationId xmlns:a16="http://schemas.microsoft.com/office/drawing/2014/main" id="{A65C29C3-BD35-14B0-A39C-1AE59F5F8F89}"/>
              </a:ext>
            </a:extLst>
          </p:cNvPr>
          <p:cNvSpPr/>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Google Shape;67;p15"/>
          <p:cNvSpPr/>
          <p:nvPr/>
        </p:nvSpPr>
        <p:spPr>
          <a:xfrm>
            <a:off x="688533" y="2977041"/>
            <a:ext cx="3043930" cy="1554382"/>
          </a:xfrm>
          <a:custGeom>
            <a:avLst/>
            <a:gdLst/>
            <a:ahLst/>
            <a:cxnLst/>
            <a:rect l="l" t="t" r="r" b="b"/>
            <a:pathLst>
              <a:path w="251981" h="128674" extrusionOk="0">
                <a:moveTo>
                  <a:pt x="242407" y="0"/>
                </a:moveTo>
                <a:cubicBezTo>
                  <a:pt x="241206" y="7272"/>
                  <a:pt x="233167" y="11509"/>
                  <a:pt x="225829" y="11942"/>
                </a:cubicBezTo>
                <a:cubicBezTo>
                  <a:pt x="225254" y="11974"/>
                  <a:pt x="224679" y="11988"/>
                  <a:pt x="224104" y="11988"/>
                </a:cubicBezTo>
                <a:cubicBezTo>
                  <a:pt x="217350" y="11988"/>
                  <a:pt x="210643" y="9974"/>
                  <a:pt x="203880" y="9574"/>
                </a:cubicBezTo>
                <a:cubicBezTo>
                  <a:pt x="203168" y="9526"/>
                  <a:pt x="202448" y="9501"/>
                  <a:pt x="201723" y="9501"/>
                </a:cubicBezTo>
                <a:cubicBezTo>
                  <a:pt x="194941" y="9501"/>
                  <a:pt x="187811" y="11690"/>
                  <a:pt x="184466" y="17446"/>
                </a:cubicBezTo>
                <a:cubicBezTo>
                  <a:pt x="182364" y="21082"/>
                  <a:pt x="182164" y="25419"/>
                  <a:pt x="181464" y="29555"/>
                </a:cubicBezTo>
                <a:cubicBezTo>
                  <a:pt x="180763" y="33658"/>
                  <a:pt x="179162" y="38094"/>
                  <a:pt x="175493" y="40096"/>
                </a:cubicBezTo>
                <a:cubicBezTo>
                  <a:pt x="174076" y="40879"/>
                  <a:pt x="172574" y="41198"/>
                  <a:pt x="171029" y="41198"/>
                </a:cubicBezTo>
                <a:cubicBezTo>
                  <a:pt x="167042" y="41198"/>
                  <a:pt x="162770" y="39073"/>
                  <a:pt x="158948" y="37294"/>
                </a:cubicBezTo>
                <a:cubicBezTo>
                  <a:pt x="155278" y="35616"/>
                  <a:pt x="151036" y="34345"/>
                  <a:pt x="147047" y="34345"/>
                </a:cubicBezTo>
                <a:cubicBezTo>
                  <a:pt x="143821" y="34345"/>
                  <a:pt x="140760" y="35176"/>
                  <a:pt x="138300" y="37294"/>
                </a:cubicBezTo>
                <a:cubicBezTo>
                  <a:pt x="133763" y="41263"/>
                  <a:pt x="132462" y="48669"/>
                  <a:pt x="126825" y="50837"/>
                </a:cubicBezTo>
                <a:cubicBezTo>
                  <a:pt x="125845" y="51215"/>
                  <a:pt x="124865" y="51387"/>
                  <a:pt x="123893" y="51387"/>
                </a:cubicBezTo>
                <a:cubicBezTo>
                  <a:pt x="119039" y="51387"/>
                  <a:pt x="114393" y="47111"/>
                  <a:pt x="111113" y="42998"/>
                </a:cubicBezTo>
                <a:cubicBezTo>
                  <a:pt x="106610" y="37394"/>
                  <a:pt x="102407" y="31490"/>
                  <a:pt x="98571" y="25419"/>
                </a:cubicBezTo>
                <a:cubicBezTo>
                  <a:pt x="95569" y="20649"/>
                  <a:pt x="92400" y="15411"/>
                  <a:pt x="87096" y="13443"/>
                </a:cubicBezTo>
                <a:cubicBezTo>
                  <a:pt x="85685" y="12919"/>
                  <a:pt x="84246" y="12678"/>
                  <a:pt x="82810" y="12678"/>
                </a:cubicBezTo>
                <a:cubicBezTo>
                  <a:pt x="76575" y="12678"/>
                  <a:pt x="70400" y="17213"/>
                  <a:pt x="66849" y="22717"/>
                </a:cubicBezTo>
                <a:cubicBezTo>
                  <a:pt x="62445" y="29455"/>
                  <a:pt x="60577" y="37494"/>
                  <a:pt x="56741" y="44566"/>
                </a:cubicBezTo>
                <a:cubicBezTo>
                  <a:pt x="53174" y="51111"/>
                  <a:pt x="46751" y="57079"/>
                  <a:pt x="39485" y="57079"/>
                </a:cubicBezTo>
                <a:cubicBezTo>
                  <a:pt x="38937" y="57079"/>
                  <a:pt x="38384" y="57045"/>
                  <a:pt x="37828" y="56975"/>
                </a:cubicBezTo>
                <a:cubicBezTo>
                  <a:pt x="31957" y="56274"/>
                  <a:pt x="27254" y="51771"/>
                  <a:pt x="21583" y="50303"/>
                </a:cubicBezTo>
                <a:cubicBezTo>
                  <a:pt x="20413" y="50005"/>
                  <a:pt x="19221" y="49863"/>
                  <a:pt x="18030" y="49863"/>
                </a:cubicBezTo>
                <a:cubicBezTo>
                  <a:pt x="10430" y="49863"/>
                  <a:pt x="2895" y="55632"/>
                  <a:pt x="1569" y="63246"/>
                </a:cubicBezTo>
                <a:cubicBezTo>
                  <a:pt x="1" y="72252"/>
                  <a:pt x="1" y="87396"/>
                  <a:pt x="4037" y="95602"/>
                </a:cubicBezTo>
                <a:cubicBezTo>
                  <a:pt x="8073" y="103775"/>
                  <a:pt x="16012" y="109946"/>
                  <a:pt x="24919" y="111780"/>
                </a:cubicBezTo>
                <a:cubicBezTo>
                  <a:pt x="27172" y="112239"/>
                  <a:pt x="29444" y="112436"/>
                  <a:pt x="31722" y="112436"/>
                </a:cubicBezTo>
                <a:cubicBezTo>
                  <a:pt x="38886" y="112436"/>
                  <a:pt x="46120" y="110492"/>
                  <a:pt x="53105" y="108645"/>
                </a:cubicBezTo>
                <a:cubicBezTo>
                  <a:pt x="58392" y="107230"/>
                  <a:pt x="63711" y="106622"/>
                  <a:pt x="69056" y="106622"/>
                </a:cubicBezTo>
                <a:cubicBezTo>
                  <a:pt x="98107" y="106622"/>
                  <a:pt x="127910" y="124587"/>
                  <a:pt x="157380" y="128559"/>
                </a:cubicBezTo>
                <a:cubicBezTo>
                  <a:pt x="157942" y="128636"/>
                  <a:pt x="158504" y="128673"/>
                  <a:pt x="159066" y="128673"/>
                </a:cubicBezTo>
                <a:cubicBezTo>
                  <a:pt x="173786" y="128673"/>
                  <a:pt x="188311" y="103207"/>
                  <a:pt x="203173" y="103207"/>
                </a:cubicBezTo>
                <a:cubicBezTo>
                  <a:pt x="203219" y="103207"/>
                  <a:pt x="203266" y="103207"/>
                  <a:pt x="203313" y="103208"/>
                </a:cubicBezTo>
                <a:cubicBezTo>
                  <a:pt x="203649" y="103213"/>
                  <a:pt x="203986" y="103215"/>
                  <a:pt x="204323" y="103215"/>
                </a:cubicBezTo>
                <a:cubicBezTo>
                  <a:pt x="219484" y="103215"/>
                  <a:pt x="235724" y="98058"/>
                  <a:pt x="244175" y="85495"/>
                </a:cubicBezTo>
                <a:cubicBezTo>
                  <a:pt x="251180" y="75088"/>
                  <a:pt x="251580" y="61678"/>
                  <a:pt x="251747" y="49102"/>
                </a:cubicBezTo>
                <a:cubicBezTo>
                  <a:pt x="251981" y="32190"/>
                  <a:pt x="250646" y="14778"/>
                  <a:pt x="242407" y="0"/>
                </a:cubicBezTo>
                <a:close/>
              </a:path>
            </a:pathLst>
          </a:custGeom>
          <a:solidFill>
            <a:srgbClr val="FFFFFF">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Picture 37">
            <a:extLst>
              <a:ext uri="{FF2B5EF4-FFF2-40B4-BE49-F238E27FC236}">
                <a16:creationId xmlns:a16="http://schemas.microsoft.com/office/drawing/2014/main" id="{BC1435BD-BF0E-3C24-8E50-E2C497525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338" y="4642961"/>
            <a:ext cx="811700" cy="368635"/>
          </a:xfrm>
          <a:prstGeom prst="rect">
            <a:avLst/>
          </a:prstGeom>
        </p:spPr>
      </p:pic>
      <p:sp>
        <p:nvSpPr>
          <p:cNvPr id="37" name="Title 36">
            <a:extLst>
              <a:ext uri="{FF2B5EF4-FFF2-40B4-BE49-F238E27FC236}">
                <a16:creationId xmlns:a16="http://schemas.microsoft.com/office/drawing/2014/main" id="{7113E123-7B41-30C5-10B6-126F8550DACA}"/>
              </a:ext>
            </a:extLst>
          </p:cNvPr>
          <p:cNvSpPr>
            <a:spLocks noGrp="1"/>
          </p:cNvSpPr>
          <p:nvPr>
            <p:ph type="ctrTitle"/>
          </p:nvPr>
        </p:nvSpPr>
        <p:spPr>
          <a:xfrm>
            <a:off x="3177863" y="1240699"/>
            <a:ext cx="3731400" cy="1733700"/>
          </a:xfrm>
        </p:spPr>
        <p:txBody>
          <a:bodyPr/>
          <a:lstStyle/>
          <a:p>
            <a:r>
              <a:rPr lang="en-US" dirty="0"/>
              <a:t>Thank You</a:t>
            </a:r>
          </a:p>
        </p:txBody>
      </p:sp>
    </p:spTree>
    <p:extLst>
      <p:ext uri="{BB962C8B-B14F-4D97-AF65-F5344CB8AC3E}">
        <p14:creationId xmlns:p14="http://schemas.microsoft.com/office/powerpoint/2010/main" val="402440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A320-56A8-F5BE-F1FC-BA4B93A57264}"/>
              </a:ext>
            </a:extLst>
          </p:cNvPr>
          <p:cNvSpPr>
            <a:spLocks noGrp="1"/>
          </p:cNvSpPr>
          <p:nvPr>
            <p:ph type="title"/>
          </p:nvPr>
        </p:nvSpPr>
        <p:spPr>
          <a:xfrm>
            <a:off x="0" y="86360"/>
            <a:ext cx="3260812" cy="579120"/>
          </a:xfrm>
        </p:spPr>
        <p:txBody>
          <a:bodyPr/>
          <a:lstStyle/>
          <a:p>
            <a:r>
              <a:rPr lang="en-IN" sz="3000">
                <a:latin typeface="Calibri" panose="020F0502020204030204" pitchFamily="34" charset="0"/>
                <a:cs typeface="Calibri" panose="020F0502020204030204" pitchFamily="34" charset="0"/>
              </a:rPr>
              <a:t>Mentor Approval</a:t>
            </a:r>
          </a:p>
        </p:txBody>
      </p:sp>
      <p:pic>
        <p:nvPicPr>
          <p:cNvPr id="3" name="Picture 2">
            <a:extLst>
              <a:ext uri="{FF2B5EF4-FFF2-40B4-BE49-F238E27FC236}">
                <a16:creationId xmlns:a16="http://schemas.microsoft.com/office/drawing/2014/main" id="{CB6A931E-4E32-8CF2-D111-8A724C8ED1C6}"/>
              </a:ext>
            </a:extLst>
          </p:cNvPr>
          <p:cNvPicPr>
            <a:picLocks noChangeAspect="1"/>
          </p:cNvPicPr>
          <p:nvPr/>
        </p:nvPicPr>
        <p:blipFill>
          <a:blip r:embed="rId2"/>
          <a:stretch>
            <a:fillRect/>
          </a:stretch>
        </p:blipFill>
        <p:spPr>
          <a:xfrm>
            <a:off x="2363708" y="784678"/>
            <a:ext cx="4416584" cy="4064000"/>
          </a:xfrm>
          <a:prstGeom prst="rect">
            <a:avLst/>
          </a:prstGeom>
        </p:spPr>
      </p:pic>
    </p:spTree>
    <p:extLst>
      <p:ext uri="{BB962C8B-B14F-4D97-AF65-F5344CB8AC3E}">
        <p14:creationId xmlns:p14="http://schemas.microsoft.com/office/powerpoint/2010/main" val="8270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0" y="8719"/>
            <a:ext cx="2839720" cy="612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Introduction</a:t>
            </a:r>
            <a:endParaRPr>
              <a:latin typeface="Calibri" panose="020F0502020204030204" pitchFamily="34" charset="0"/>
              <a:cs typeface="Calibri" panose="020F0502020204030204" pitchFamily="34" charset="0"/>
            </a:endParaRPr>
          </a:p>
        </p:txBody>
      </p:sp>
      <p:sp>
        <p:nvSpPr>
          <p:cNvPr id="114" name="Google Shape;114;p16"/>
          <p:cNvSpPr/>
          <p:nvPr/>
        </p:nvSpPr>
        <p:spPr>
          <a:xfrm>
            <a:off x="270416" y="1748988"/>
            <a:ext cx="468900" cy="468900"/>
          </a:xfrm>
          <a:prstGeom prst="ellipse">
            <a:avLst/>
          </a:prstGeom>
          <a:solidFill>
            <a:srgbClr val="FFC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Fira Sans Extra Condensed SemiBold"/>
                <a:ea typeface="Fira Sans Extra Condensed SemiBold"/>
                <a:cs typeface="Fira Sans Extra Condensed SemiBold"/>
                <a:sym typeface="Fira Sans Extra Condensed SemiBold"/>
              </a:rPr>
              <a:t>1</a:t>
            </a:r>
            <a:endParaRPr sz="2000">
              <a:latin typeface="Fira Sans Extra Condensed SemiBold"/>
              <a:ea typeface="Fira Sans Extra Condensed SemiBold"/>
              <a:cs typeface="Fira Sans Extra Condensed SemiBold"/>
              <a:sym typeface="Fira Sans Extra Condensed SemiBold"/>
            </a:endParaRPr>
          </a:p>
        </p:txBody>
      </p:sp>
      <p:sp>
        <p:nvSpPr>
          <p:cNvPr id="12" name="TextBox 11">
            <a:extLst>
              <a:ext uri="{FF2B5EF4-FFF2-40B4-BE49-F238E27FC236}">
                <a16:creationId xmlns:a16="http://schemas.microsoft.com/office/drawing/2014/main" id="{C03804B9-9ADB-405D-CA1F-1FEAE3262568}"/>
              </a:ext>
            </a:extLst>
          </p:cNvPr>
          <p:cNvSpPr txBox="1"/>
          <p:nvPr/>
        </p:nvSpPr>
        <p:spPr>
          <a:xfrm>
            <a:off x="739316" y="1486335"/>
            <a:ext cx="7998903" cy="2031325"/>
          </a:xfrm>
          <a:prstGeom prst="rect">
            <a:avLst/>
          </a:prstGeom>
          <a:noFill/>
        </p:spPr>
        <p:txBody>
          <a:bodyPr wrap="square">
            <a:spAutoFit/>
          </a:bodyPr>
          <a:lstStyle/>
          <a:p>
            <a:pPr algn="just" fontAlgn="base"/>
            <a:endParaRPr lang="en-IN" dirty="0">
              <a:solidFill>
                <a:schemeClr val="tx2">
                  <a:lumMod val="25000"/>
                </a:schemeClr>
              </a:solidFill>
              <a:latin typeface="Calibri" panose="020F0502020204030204" pitchFamily="34" charset="0"/>
              <a:cs typeface="Calibri" panose="020F0502020204030204" pitchFamily="34" charset="0"/>
            </a:endParaRPr>
          </a:p>
          <a:p>
            <a:pPr algn="just" fontAlgn="base"/>
            <a:r>
              <a:rPr lang="en-IN" dirty="0">
                <a:solidFill>
                  <a:schemeClr val="tx2">
                    <a:lumMod val="25000"/>
                  </a:schemeClr>
                </a:solidFill>
                <a:latin typeface="Calibri" panose="020F0502020204030204" pitchFamily="34" charset="0"/>
                <a:cs typeface="Calibri" panose="020F0502020204030204" pitchFamily="34" charset="0"/>
              </a:rPr>
              <a:t>Health Information Systems (HIS) are crucial for healthcare management, but their successful implementation is not solely dependent on managerial satisfaction. Various elements, including managerial, organizational, technological, and human components, are essential for effective deployment. This scoping review aims to identify and evaluate studies that show factors associated with the successful implementation of HIS, providing hospitals with a roadmap to leverage organizational fit and essential success criteria.</a:t>
            </a:r>
            <a:endParaRPr lang="en-IN" sz="1600" baseline="30000" dirty="0">
              <a:solidFill>
                <a:srgbClr val="4472C4"/>
              </a:solidFill>
              <a:latin typeface="Calibri" panose="020F0502020204030204" pitchFamily="34" charset="0"/>
              <a:cs typeface="Calibri" panose="020F0502020204030204" pitchFamily="34" charset="0"/>
            </a:endParaRPr>
          </a:p>
          <a:p>
            <a:pPr algn="just" rtl="0" fontAlgn="base"/>
            <a:endParaRPr lang="en-IN" sz="1400" i="0" u="none" strike="noStrike" baseline="30000" dirty="0">
              <a:solidFill>
                <a:srgbClr val="4472C4"/>
              </a:solidFill>
              <a:effectLst/>
              <a:latin typeface="Calibri" panose="020F0502020204030204" pitchFamily="34" charset="0"/>
              <a:cs typeface="Calibri" panose="020F0502020204030204" pitchFamily="34" charset="0"/>
            </a:endParaRPr>
          </a:p>
          <a:p>
            <a:pPr algn="just" rtl="0" fontAlgn="base"/>
            <a:endParaRPr lang="en-IN" baseline="30000" dirty="0">
              <a:solidFill>
                <a:srgbClr val="4472C4"/>
              </a:solidFill>
              <a:latin typeface="Calibri" panose="020F0502020204030204" pitchFamily="34" charset="0"/>
              <a:cs typeface="Calibri" panose="020F0502020204030204" pitchFamily="34" charset="0"/>
            </a:endParaRPr>
          </a:p>
          <a:p>
            <a:pPr algn="just" rtl="0" fontAlgn="base"/>
            <a:r>
              <a:rPr lang="en-IN" sz="1400" i="0" u="none" strike="noStrike" baseline="30000" dirty="0">
                <a:solidFill>
                  <a:srgbClr val="4472C4"/>
                </a:solidFill>
                <a:effectLst/>
                <a:latin typeface="Calibri" panose="020F0502020204030204" pitchFamily="34" charset="0"/>
                <a:cs typeface="Calibri" panose="020F0502020204030204" pitchFamily="34" charset="0"/>
              </a:rPr>
              <a:t>                                                                  </a:t>
            </a:r>
          </a:p>
        </p:txBody>
      </p:sp>
      <p:sp>
        <p:nvSpPr>
          <p:cNvPr id="4" name="Google Shape;108;p16">
            <a:extLst>
              <a:ext uri="{FF2B5EF4-FFF2-40B4-BE49-F238E27FC236}">
                <a16:creationId xmlns:a16="http://schemas.microsoft.com/office/drawing/2014/main" id="{49B90A1F-0797-645D-41FB-429C6B8CAF0D}"/>
              </a:ext>
            </a:extLst>
          </p:cNvPr>
          <p:cNvSpPr txBox="1">
            <a:spLocks/>
          </p:cNvSpPr>
          <p:nvPr/>
        </p:nvSpPr>
        <p:spPr>
          <a:xfrm>
            <a:off x="8083923" y="118272"/>
            <a:ext cx="1165860" cy="3929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1121;p34">
            <a:extLst>
              <a:ext uri="{FF2B5EF4-FFF2-40B4-BE49-F238E27FC236}">
                <a16:creationId xmlns:a16="http://schemas.microsoft.com/office/drawing/2014/main" id="{EE59E7E8-9C0D-6BB5-8FC8-E7C99B73B4CE}"/>
              </a:ext>
            </a:extLst>
          </p:cNvPr>
          <p:cNvSpPr/>
          <p:nvPr/>
        </p:nvSpPr>
        <p:spPr>
          <a:xfrm>
            <a:off x="3423634" y="2227841"/>
            <a:ext cx="224100" cy="22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31;p34">
            <a:extLst>
              <a:ext uri="{FF2B5EF4-FFF2-40B4-BE49-F238E27FC236}">
                <a16:creationId xmlns:a16="http://schemas.microsoft.com/office/drawing/2014/main" id="{7433AA8B-2B6F-75FB-2DA7-95E4F4E24C3D}"/>
              </a:ext>
            </a:extLst>
          </p:cNvPr>
          <p:cNvSpPr/>
          <p:nvPr/>
        </p:nvSpPr>
        <p:spPr>
          <a:xfrm>
            <a:off x="4512434" y="2565241"/>
            <a:ext cx="224100" cy="22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2;p34">
            <a:extLst>
              <a:ext uri="{FF2B5EF4-FFF2-40B4-BE49-F238E27FC236}">
                <a16:creationId xmlns:a16="http://schemas.microsoft.com/office/drawing/2014/main" id="{4C57EDF5-01B7-67ED-490E-BC963836FE56}"/>
              </a:ext>
            </a:extLst>
          </p:cNvPr>
          <p:cNvSpPr/>
          <p:nvPr/>
        </p:nvSpPr>
        <p:spPr>
          <a:xfrm>
            <a:off x="5148834" y="2227841"/>
            <a:ext cx="224100" cy="22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08;p16">
            <a:extLst>
              <a:ext uri="{FF2B5EF4-FFF2-40B4-BE49-F238E27FC236}">
                <a16:creationId xmlns:a16="http://schemas.microsoft.com/office/drawing/2014/main" id="{190E4709-ABC7-5B4B-580E-C380D450CB11}"/>
              </a:ext>
            </a:extLst>
          </p:cNvPr>
          <p:cNvSpPr txBox="1">
            <a:spLocks noGrp="1"/>
          </p:cNvSpPr>
          <p:nvPr>
            <p:ph type="title"/>
          </p:nvPr>
        </p:nvSpPr>
        <p:spPr>
          <a:xfrm>
            <a:off x="0" y="0"/>
            <a:ext cx="2839720" cy="612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Introduction</a:t>
            </a:r>
            <a:endParaRPr dirty="0">
              <a:latin typeface="Calibri" panose="020F0502020204030204" pitchFamily="34" charset="0"/>
              <a:cs typeface="Calibri" panose="020F0502020204030204" pitchFamily="34" charset="0"/>
            </a:endParaRPr>
          </a:p>
        </p:txBody>
      </p:sp>
      <p:sp>
        <p:nvSpPr>
          <p:cNvPr id="65" name="Google Shape;108;p16">
            <a:extLst>
              <a:ext uri="{FF2B5EF4-FFF2-40B4-BE49-F238E27FC236}">
                <a16:creationId xmlns:a16="http://schemas.microsoft.com/office/drawing/2014/main" id="{27423A8B-EB25-88A2-B25B-DACA801E975A}"/>
              </a:ext>
            </a:extLst>
          </p:cNvPr>
          <p:cNvSpPr txBox="1">
            <a:spLocks/>
          </p:cNvSpPr>
          <p:nvPr/>
        </p:nvSpPr>
        <p:spPr>
          <a:xfrm>
            <a:off x="8083923" y="109553"/>
            <a:ext cx="1165860" cy="3929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2/3</a:t>
            </a:r>
          </a:p>
        </p:txBody>
      </p:sp>
      <p:sp>
        <p:nvSpPr>
          <p:cNvPr id="69" name="Rectangle 68"/>
          <p:cNvSpPr/>
          <p:nvPr/>
        </p:nvSpPr>
        <p:spPr>
          <a:xfrm>
            <a:off x="776760" y="790157"/>
            <a:ext cx="7677808" cy="1384995"/>
          </a:xfrm>
          <a:prstGeom prst="rect">
            <a:avLst/>
          </a:prstGeom>
        </p:spPr>
        <p:txBody>
          <a:bodyPr wrap="square">
            <a:spAutoFit/>
          </a:bodyPr>
          <a:lstStyle/>
          <a:p>
            <a:r>
              <a:rPr lang="en-IN" dirty="0">
                <a:solidFill>
                  <a:schemeClr val="tx2">
                    <a:lumMod val="25000"/>
                  </a:schemeClr>
                </a:solidFill>
                <a:latin typeface="Calibri" panose="020F0502020204030204" pitchFamily="34" charset="0"/>
                <a:cs typeface="Calibri" panose="020F0502020204030204" pitchFamily="34" charset="0"/>
              </a:rPr>
              <a:t>Despite implementation issues, Hospital Information Systems (HIS) are becoming increasingly popular in the healthcare industry, which is why this study is necessary. Insufficient comprehension of the elements that lead to achievement impedes the use of efficient tactics. The goal of this scoping review is to compile the body of knowledge and guide future methods of implementation. It will improve patient outcomes and organizational performance while addressing the gap in underdeveloped nations. write accordingly for a presentation</a:t>
            </a:r>
            <a:endParaRPr lang="en-US" dirty="0">
              <a:solidFill>
                <a:schemeClr val="tx2">
                  <a:lumMod val="25000"/>
                </a:schemeClr>
              </a:solidFill>
              <a:latin typeface="Calibri" panose="020F0502020204030204" pitchFamily="34" charset="0"/>
              <a:cs typeface="Calibri" panose="020F0502020204030204" pitchFamily="34" charset="0"/>
            </a:endParaRPr>
          </a:p>
        </p:txBody>
      </p:sp>
      <p:sp>
        <p:nvSpPr>
          <p:cNvPr id="72" name="Google Shape;117;p16">
            <a:extLst>
              <a:ext uri="{FF2B5EF4-FFF2-40B4-BE49-F238E27FC236}">
                <a16:creationId xmlns:a16="http://schemas.microsoft.com/office/drawing/2014/main" id="{B34085B1-D031-B56B-FC81-CFC24070B001}"/>
              </a:ext>
            </a:extLst>
          </p:cNvPr>
          <p:cNvSpPr/>
          <p:nvPr/>
        </p:nvSpPr>
        <p:spPr>
          <a:xfrm>
            <a:off x="217864" y="880342"/>
            <a:ext cx="468900" cy="468900"/>
          </a:xfrm>
          <a:prstGeom prst="ellipse">
            <a:avLst/>
          </a:prstGeom>
          <a:solidFill>
            <a:srgbClr val="2F9C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Fira Sans Extra Condensed SemiBold"/>
                <a:ea typeface="Fira Sans Extra Condensed SemiBold"/>
                <a:cs typeface="Fira Sans Extra Condensed SemiBold"/>
                <a:sym typeface="Fira Sans Extra Condensed SemiBold"/>
              </a:rPr>
              <a:t>2</a:t>
            </a:r>
            <a:endParaRPr sz="2000" dirty="0">
              <a:latin typeface="Fira Sans Extra Condensed SemiBold"/>
              <a:ea typeface="Fira Sans Extra Condensed SemiBold"/>
              <a:cs typeface="Fira Sans Extra Condensed SemiBold"/>
              <a:sym typeface="Fira Sans Extra Condensed SemiBold"/>
            </a:endParaRPr>
          </a:p>
        </p:txBody>
      </p:sp>
      <p:graphicFrame>
        <p:nvGraphicFramePr>
          <p:cNvPr id="74" name="Diagram 73"/>
          <p:cNvGraphicFramePr/>
          <p:nvPr>
            <p:extLst>
              <p:ext uri="{D42A27DB-BD31-4B8C-83A1-F6EECF244321}">
                <p14:modId xmlns:p14="http://schemas.microsoft.com/office/powerpoint/2010/main" val="711742328"/>
              </p:ext>
            </p:extLst>
          </p:nvPr>
        </p:nvGraphicFramePr>
        <p:xfrm>
          <a:off x="1702676" y="2368045"/>
          <a:ext cx="4981904" cy="246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62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9"/>
          <p:cNvSpPr txBox="1">
            <a:spLocks noGrp="1"/>
          </p:cNvSpPr>
          <p:nvPr>
            <p:ph type="title"/>
          </p:nvPr>
        </p:nvSpPr>
        <p:spPr>
          <a:xfrm>
            <a:off x="675448" y="656052"/>
            <a:ext cx="1906622" cy="65168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Calibri" panose="020F0502020204030204" pitchFamily="34" charset="0"/>
                <a:cs typeface="Calibri" panose="020F0502020204030204" pitchFamily="34" charset="0"/>
              </a:rPr>
              <a:t> Rationale-</a:t>
            </a:r>
            <a:endParaRPr b="1">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A7F277C-218B-8277-AAA1-AC2D8DEA5AA2}"/>
              </a:ext>
            </a:extLst>
          </p:cNvPr>
          <p:cNvSpPr txBox="1"/>
          <p:nvPr/>
        </p:nvSpPr>
        <p:spPr>
          <a:xfrm>
            <a:off x="711228" y="1370833"/>
            <a:ext cx="6589886" cy="1384995"/>
          </a:xfrm>
          <a:prstGeom prst="rect">
            <a:avLst/>
          </a:prstGeom>
          <a:noFill/>
        </p:spPr>
        <p:txBody>
          <a:bodyPr wrap="square" rtlCol="0">
            <a:spAutoFit/>
          </a:bodyPr>
          <a:lstStyle/>
          <a:p>
            <a:pPr algn="just"/>
            <a:r>
              <a:rPr lang="en-IN" dirty="0">
                <a:solidFill>
                  <a:schemeClr val="tx2">
                    <a:lumMod val="25000"/>
                  </a:schemeClr>
                </a:solidFill>
                <a:latin typeface="Calibri" panose="020F0502020204030204" pitchFamily="34" charset="0"/>
                <a:ea typeface="Barlow Medium"/>
                <a:cs typeface="Calibri" panose="020F0502020204030204" pitchFamily="34" charset="0"/>
                <a:sym typeface="Barlow Medium"/>
              </a:rPr>
              <a:t>The implementation of Hospital Information Systems (HIS) is crucial for healthcare management, but there is a lack of comprehensive understanding of the factors that influence their successful deployment. This study aims to bridge this gap by identifying and evaluating the key factors that contribute to the effective implementation of HIS, with practical implications for healthcare organizations and addressing the unique challenges in underdeveloped nations.</a:t>
            </a:r>
            <a:endParaRPr lang="en-IN"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EF8CC06D-5C94-0FC3-1A00-0F093F7A1E38}"/>
              </a:ext>
            </a:extLst>
          </p:cNvPr>
          <p:cNvSpPr txBox="1"/>
          <p:nvPr/>
        </p:nvSpPr>
        <p:spPr>
          <a:xfrm>
            <a:off x="1842049" y="3819417"/>
            <a:ext cx="6589886" cy="738664"/>
          </a:xfrm>
          <a:prstGeom prst="rect">
            <a:avLst/>
          </a:prstGeom>
          <a:noFill/>
        </p:spPr>
        <p:txBody>
          <a:bodyPr wrap="square" lIns="91440" tIns="45720" rIns="91440" bIns="45720" rtlCol="0" anchor="t">
            <a:spAutoFit/>
          </a:bodyPr>
          <a:lstStyle/>
          <a:p>
            <a:pPr lvl="0"/>
            <a:r>
              <a:rPr lang="en-US" dirty="0">
                <a:solidFill>
                  <a:schemeClr val="tx2">
                    <a:lumMod val="25000"/>
                  </a:schemeClr>
                </a:solidFill>
                <a:latin typeface="Calibri" panose="020F0502020204030204" pitchFamily="34" charset="0"/>
                <a:ea typeface="Barlow Medium"/>
                <a:cs typeface="Calibri" panose="020F0502020204030204" pitchFamily="34" charset="0"/>
              </a:rPr>
              <a:t>To identify facilitators to implementation of hospital information system as reported in the literature</a:t>
            </a:r>
          </a:p>
          <a:p>
            <a:pPr algn="just"/>
            <a:endParaRPr lang="en-IN" dirty="0">
              <a:latin typeface="Calibri" panose="020F0502020204030204" pitchFamily="34" charset="0"/>
              <a:cs typeface="Calibri" panose="020F0502020204030204" pitchFamily="34" charset="0"/>
            </a:endParaRPr>
          </a:p>
        </p:txBody>
      </p:sp>
      <p:sp>
        <p:nvSpPr>
          <p:cNvPr id="43" name="Google Shape;576;p19">
            <a:extLst>
              <a:ext uri="{FF2B5EF4-FFF2-40B4-BE49-F238E27FC236}">
                <a16:creationId xmlns:a16="http://schemas.microsoft.com/office/drawing/2014/main" id="{9746C10E-86CE-3D19-CF07-C3A739D45D4D}"/>
              </a:ext>
            </a:extLst>
          </p:cNvPr>
          <p:cNvSpPr txBox="1">
            <a:spLocks/>
          </p:cNvSpPr>
          <p:nvPr/>
        </p:nvSpPr>
        <p:spPr>
          <a:xfrm>
            <a:off x="1864846" y="2953288"/>
            <a:ext cx="4888148" cy="6516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IN" b="1">
                <a:latin typeface="Calibri" panose="020F0502020204030204" pitchFamily="34" charset="0"/>
                <a:cs typeface="Calibri" panose="020F0502020204030204" pitchFamily="34" charset="0"/>
              </a:rPr>
              <a:t>Aim &amp; Objectives-</a:t>
            </a: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54" y="3132082"/>
            <a:ext cx="1179919" cy="11036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346">
            <a:extLst>
              <a:ext uri="{FF2B5EF4-FFF2-40B4-BE49-F238E27FC236}">
                <a16:creationId xmlns:a16="http://schemas.microsoft.com/office/drawing/2014/main" id="{96A03603-6E24-F64E-326D-A3FF431EA12C}"/>
              </a:ext>
            </a:extLst>
          </p:cNvPr>
          <p:cNvSpPr/>
          <p:nvPr/>
        </p:nvSpPr>
        <p:spPr>
          <a:xfrm>
            <a:off x="360680" y="612011"/>
            <a:ext cx="8422640" cy="4291110"/>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US" sz="1899">
              <a:latin typeface="Lato Light" panose="020F0502020204030203" pitchFamily="34" charset="0"/>
            </a:endParaRPr>
          </a:p>
        </p:txBody>
      </p:sp>
      <p:sp>
        <p:nvSpPr>
          <p:cNvPr id="14" name="Shape 348">
            <a:extLst>
              <a:ext uri="{FF2B5EF4-FFF2-40B4-BE49-F238E27FC236}">
                <a16:creationId xmlns:a16="http://schemas.microsoft.com/office/drawing/2014/main" id="{68792B54-0C76-B849-BBAB-A11DE80543ED}"/>
              </a:ext>
            </a:extLst>
          </p:cNvPr>
          <p:cNvSpPr/>
          <p:nvPr/>
        </p:nvSpPr>
        <p:spPr>
          <a:xfrm>
            <a:off x="360680" y="1101664"/>
            <a:ext cx="8422640" cy="982663"/>
          </a:xfrm>
          <a:prstGeom prst="rect">
            <a:avLst/>
          </a:prstGeom>
          <a:solidFill>
            <a:schemeClr val="accent2">
              <a:lumMod val="60000"/>
              <a:lumOff val="40000"/>
            </a:schemeClr>
          </a:solidFill>
          <a:ln w="12700" cap="flat">
            <a:noFill/>
            <a:miter lim="400000"/>
          </a:ln>
          <a:effectLst/>
        </p:spPr>
        <p:txBody>
          <a:bodyPr wrap="square" lIns="0" tIns="0" rIns="0" bIns="0" numCol="1" anchor="ctr">
            <a:noAutofit/>
          </a:bodyPr>
          <a:lstStyle/>
          <a:p>
            <a:pPr algn="just">
              <a:lnSpc>
                <a:spcPct val="120000"/>
              </a:lnSpc>
            </a:pPr>
            <a:r>
              <a:rPr lang="en-US" b="1" i="1" dirty="0">
                <a:latin typeface="Calibri" panose="020F0502020204030204" pitchFamily="34" charset="0"/>
                <a:cs typeface="Calibri" panose="020F0502020204030204" pitchFamily="34" charset="0"/>
              </a:rPr>
              <a:t>Study Type</a:t>
            </a:r>
            <a:r>
              <a:rPr lang="en-US" i="1" dirty="0">
                <a:latin typeface="Calibri" panose="020F0502020204030204" pitchFamily="34" charset="0"/>
                <a:cs typeface="Calibri" panose="020F0502020204030204" pitchFamily="34" charset="0"/>
              </a:rPr>
              <a:t>: </a:t>
            </a:r>
            <a:r>
              <a:rPr lang="en-IN" dirty="0">
                <a:solidFill>
                  <a:schemeClr val="tx2">
                    <a:lumMod val="10000"/>
                  </a:schemeClr>
                </a:solidFill>
                <a:latin typeface="Calibri"/>
                <a:cs typeface="Calibri"/>
              </a:rPr>
              <a:t>Scoping Review</a:t>
            </a:r>
            <a:r>
              <a:rPr lang="en-IN" dirty="0">
                <a:solidFill>
                  <a:schemeClr val="tx2">
                    <a:lumMod val="25000"/>
                  </a:schemeClr>
                </a:solidFill>
                <a:latin typeface="Calibri" panose="020F0502020204030204" pitchFamily="34" charset="0"/>
                <a:cs typeface="Calibri" panose="020F0502020204030204" pitchFamily="34" charset="0"/>
              </a:rPr>
              <a:t>.</a:t>
            </a:r>
          </a:p>
          <a:p>
            <a:r>
              <a:rPr lang="en-IN" b="1" i="1" dirty="0">
                <a:solidFill>
                  <a:schemeClr val="tx1"/>
                </a:solidFill>
                <a:latin typeface="Calibri" panose="020F0502020204030204" pitchFamily="34" charset="0"/>
                <a:cs typeface="Calibri" panose="020F0502020204030204" pitchFamily="34" charset="0"/>
              </a:rPr>
              <a:t>Selection Criteria: </a:t>
            </a:r>
            <a:r>
              <a:rPr lang="en-IN" dirty="0">
                <a:solidFill>
                  <a:schemeClr val="tx2">
                    <a:lumMod val="10000"/>
                  </a:schemeClr>
                </a:solidFill>
                <a:latin typeface="Calibri"/>
                <a:cs typeface="Calibri"/>
              </a:rPr>
              <a:t>The scoping review adapted the steps described in four phase flow charts recommended by the PRISMA statement as </a:t>
            </a:r>
            <a:r>
              <a:rPr lang="en-US" dirty="0">
                <a:solidFill>
                  <a:schemeClr val="tx2">
                    <a:lumMod val="10000"/>
                  </a:schemeClr>
                </a:solidFill>
                <a:latin typeface="Calibri"/>
                <a:cs typeface="Calibri"/>
              </a:rPr>
              <a:t>Identification: database searching = 58; Screening: duplicates = 40; Eligibility : records of exclusion criteria = 15; Included: records used for study = 25</a:t>
            </a:r>
          </a:p>
          <a:p>
            <a:pPr algn="just">
              <a:lnSpc>
                <a:spcPct val="120000"/>
              </a:lnSpc>
            </a:pPr>
            <a:endParaRPr lang="en-IN" dirty="0">
              <a:solidFill>
                <a:schemeClr val="tx2">
                  <a:lumMod val="10000"/>
                </a:schemeClr>
              </a:solidFill>
              <a:latin typeface="Calibri"/>
              <a:cs typeface="Calibri"/>
            </a:endParaRPr>
          </a:p>
        </p:txBody>
      </p:sp>
      <p:sp>
        <p:nvSpPr>
          <p:cNvPr id="8" name="Shape 356">
            <a:extLst>
              <a:ext uri="{FF2B5EF4-FFF2-40B4-BE49-F238E27FC236}">
                <a16:creationId xmlns:a16="http://schemas.microsoft.com/office/drawing/2014/main" id="{37ECB24C-4210-A946-BF2B-BC54048A0800}"/>
              </a:ext>
            </a:extLst>
          </p:cNvPr>
          <p:cNvSpPr/>
          <p:nvPr/>
        </p:nvSpPr>
        <p:spPr>
          <a:xfrm>
            <a:off x="360680" y="2380297"/>
            <a:ext cx="8422640" cy="982663"/>
          </a:xfrm>
          <a:prstGeom prst="rect">
            <a:avLst/>
          </a:prstGeom>
          <a:solidFill>
            <a:schemeClr val="bg2">
              <a:lumMod val="40000"/>
              <a:lumOff val="60000"/>
            </a:schemeClr>
          </a:solidFill>
          <a:ln w="12700" cap="flat">
            <a:noFill/>
            <a:miter lim="400000"/>
          </a:ln>
          <a:effectLst/>
        </p:spPr>
        <p:txBody>
          <a:bodyPr wrap="square" lIns="0" tIns="0" rIns="0" bIns="0" numCol="1" anchor="ctr">
            <a:noAutofit/>
          </a:bodyPr>
          <a:lstStyle/>
          <a:p>
            <a:pPr algn="just" fontAlgn="base">
              <a:lnSpc>
                <a:spcPct val="120000"/>
              </a:lnSpc>
              <a:buClr>
                <a:schemeClr val="dk1"/>
              </a:buClr>
              <a:buSzPts val="4200"/>
            </a:pPr>
            <a:r>
              <a:rPr lang="en-IN" b="1" i="1" dirty="0">
                <a:solidFill>
                  <a:schemeClr val="dk1"/>
                </a:solidFill>
                <a:latin typeface="Calibri"/>
                <a:cs typeface="Calibri"/>
                <a:sym typeface="Rubik"/>
              </a:rPr>
              <a:t>Time Frames: </a:t>
            </a:r>
            <a:r>
              <a:rPr lang="en-IN" dirty="0">
                <a:solidFill>
                  <a:schemeClr val="tx2">
                    <a:lumMod val="10000"/>
                  </a:schemeClr>
                </a:solidFill>
                <a:latin typeface="Calibri"/>
                <a:cs typeface="Calibri"/>
                <a:sym typeface="Rubik"/>
              </a:rPr>
              <a:t>Past 7 years </a:t>
            </a:r>
            <a:endParaRPr lang="en-US" dirty="0">
              <a:solidFill>
                <a:schemeClr val="tx2">
                  <a:lumMod val="10000"/>
                </a:schemeClr>
              </a:solidFill>
            </a:endParaRPr>
          </a:p>
          <a:p>
            <a:pPr algn="just" fontAlgn="base">
              <a:lnSpc>
                <a:spcPct val="120000"/>
              </a:lnSpc>
              <a:buClr>
                <a:schemeClr val="dk1"/>
              </a:buClr>
              <a:buSzPts val="4200"/>
            </a:pPr>
            <a:r>
              <a:rPr lang="en-IN" b="1" i="1" dirty="0">
                <a:solidFill>
                  <a:schemeClr val="tx1"/>
                </a:solidFill>
                <a:latin typeface="Calibri"/>
                <a:cs typeface="Calibri"/>
                <a:sym typeface="Rubik"/>
              </a:rPr>
              <a:t>Information Sources: </a:t>
            </a:r>
            <a:r>
              <a:rPr lang="en-IN" dirty="0">
                <a:solidFill>
                  <a:schemeClr val="tx2">
                    <a:lumMod val="10000"/>
                  </a:schemeClr>
                </a:solidFill>
                <a:latin typeface="Calibri"/>
                <a:cs typeface="Calibri"/>
                <a:sym typeface="Rubik"/>
              </a:rPr>
              <a:t>The following databases and grey literature, using the identified search terms, were used: </a:t>
            </a:r>
            <a:r>
              <a:rPr lang="en-US" dirty="0">
                <a:solidFill>
                  <a:schemeClr val="tx2">
                    <a:lumMod val="10000"/>
                  </a:schemeClr>
                </a:solidFill>
                <a:latin typeface="Calibri"/>
                <a:cs typeface="Calibri"/>
              </a:rPr>
              <a:t>PubMed, Science Direct, EBSCO, Google Scholar, </a:t>
            </a:r>
            <a:r>
              <a:rPr lang="en-IN" dirty="0">
                <a:solidFill>
                  <a:schemeClr val="tx2">
                    <a:lumMod val="10000"/>
                  </a:schemeClr>
                </a:solidFill>
                <a:latin typeface="Calibri"/>
                <a:cs typeface="Calibri"/>
                <a:sym typeface="Rubik"/>
              </a:rPr>
              <a:t>Research Gate.</a:t>
            </a:r>
            <a:endParaRPr lang="en-IN" dirty="0">
              <a:solidFill>
                <a:schemeClr val="tx2">
                  <a:lumMod val="10000"/>
                </a:schemeClr>
              </a:solidFill>
              <a:latin typeface="Calibri"/>
              <a:cs typeface="Calibri"/>
            </a:endParaRPr>
          </a:p>
        </p:txBody>
      </p:sp>
      <p:sp>
        <p:nvSpPr>
          <p:cNvPr id="16" name="Google Shape;108;p16">
            <a:extLst>
              <a:ext uri="{FF2B5EF4-FFF2-40B4-BE49-F238E27FC236}">
                <a16:creationId xmlns:a16="http://schemas.microsoft.com/office/drawing/2014/main" id="{DA46D566-649D-533E-A407-589D0148736F}"/>
              </a:ext>
            </a:extLst>
          </p:cNvPr>
          <p:cNvSpPr txBox="1">
            <a:spLocks/>
          </p:cNvSpPr>
          <p:nvPr/>
        </p:nvSpPr>
        <p:spPr>
          <a:xfrm>
            <a:off x="0" y="0"/>
            <a:ext cx="2839720" cy="6120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Methodology</a:t>
            </a:r>
          </a:p>
        </p:txBody>
      </p:sp>
      <p:sp>
        <p:nvSpPr>
          <p:cNvPr id="3" name="Shape 352">
            <a:extLst>
              <a:ext uri="{FF2B5EF4-FFF2-40B4-BE49-F238E27FC236}">
                <a16:creationId xmlns:a16="http://schemas.microsoft.com/office/drawing/2014/main" id="{AAE269EA-DC4D-8334-6DC9-6596A225E325}"/>
              </a:ext>
            </a:extLst>
          </p:cNvPr>
          <p:cNvSpPr/>
          <p:nvPr/>
        </p:nvSpPr>
        <p:spPr>
          <a:xfrm>
            <a:off x="358593" y="3619126"/>
            <a:ext cx="8425743" cy="977193"/>
          </a:xfrm>
          <a:prstGeom prst="rect">
            <a:avLst/>
          </a:prstGeom>
          <a:solidFill>
            <a:schemeClr val="accent3"/>
          </a:solidFill>
          <a:ln w="12700" cap="flat">
            <a:noFill/>
            <a:miter lim="400000"/>
          </a:ln>
          <a:effectLst/>
        </p:spPr>
        <p:txBody>
          <a:bodyPr wrap="square" lIns="0" tIns="0" rIns="0" bIns="0" numCol="1"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99">
              <a:latin typeface="Lato Light" panose="020F0502020204030203" pitchFamily="34" charset="0"/>
            </a:endParaRPr>
          </a:p>
        </p:txBody>
      </p:sp>
      <p:sp>
        <p:nvSpPr>
          <p:cNvPr id="4" name="TextBox 3">
            <a:extLst>
              <a:ext uri="{FF2B5EF4-FFF2-40B4-BE49-F238E27FC236}">
                <a16:creationId xmlns:a16="http://schemas.microsoft.com/office/drawing/2014/main" id="{B8D2BDF2-1C6E-AE32-DEBB-5CC3A58DF305}"/>
              </a:ext>
            </a:extLst>
          </p:cNvPr>
          <p:cNvSpPr txBox="1"/>
          <p:nvPr/>
        </p:nvSpPr>
        <p:spPr>
          <a:xfrm>
            <a:off x="288471" y="3642632"/>
            <a:ext cx="841737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N" b="1" i="1" dirty="0">
                <a:solidFill>
                  <a:schemeClr val="dk1"/>
                </a:solidFill>
                <a:latin typeface="Calibri"/>
                <a:cs typeface="Calibri"/>
              </a:rPr>
              <a:t>Inclusion Criteria: </a:t>
            </a:r>
            <a:r>
              <a:rPr lang="en-IN" dirty="0">
                <a:solidFill>
                  <a:schemeClr val="tx2">
                    <a:lumMod val="10000"/>
                  </a:schemeClr>
                </a:solidFill>
                <a:latin typeface="Calibri"/>
                <a:cs typeface="Calibri"/>
              </a:rPr>
              <a:t>The original research study, published in full and peer-reviewed, surveyed hospital staff and implementers in healthcare settings about the specific barriers and facilitators to the implementation process, and was published in English.</a:t>
            </a:r>
            <a:endParaRPr lang="en-US" dirty="0">
              <a:solidFill>
                <a:schemeClr val="tx2">
                  <a:lumMod val="10000"/>
                </a:schemeClr>
              </a:solidFill>
              <a:latin typeface="Calibri"/>
              <a:cs typeface="Calibri"/>
            </a:endParaRPr>
          </a:p>
        </p:txBody>
      </p:sp>
    </p:spTree>
    <p:extLst>
      <p:ext uri="{BB962C8B-B14F-4D97-AF65-F5344CB8AC3E}">
        <p14:creationId xmlns:p14="http://schemas.microsoft.com/office/powerpoint/2010/main" val="138940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346">
            <a:extLst>
              <a:ext uri="{FF2B5EF4-FFF2-40B4-BE49-F238E27FC236}">
                <a16:creationId xmlns:a16="http://schemas.microsoft.com/office/drawing/2014/main" id="{B06AC43B-B679-8245-9F0B-15492655BB00}"/>
              </a:ext>
            </a:extLst>
          </p:cNvPr>
          <p:cNvSpPr/>
          <p:nvPr/>
        </p:nvSpPr>
        <p:spPr>
          <a:xfrm>
            <a:off x="360680" y="1056640"/>
            <a:ext cx="8422640" cy="3423920"/>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1899">
              <a:latin typeface="Lato Light" panose="020F0502020204030203" pitchFamily="34" charset="0"/>
            </a:endParaRPr>
          </a:p>
        </p:txBody>
      </p:sp>
      <p:sp>
        <p:nvSpPr>
          <p:cNvPr id="4" name="Shape 348">
            <a:extLst>
              <a:ext uri="{FF2B5EF4-FFF2-40B4-BE49-F238E27FC236}">
                <a16:creationId xmlns:a16="http://schemas.microsoft.com/office/drawing/2014/main" id="{8FF1A856-4CDD-282A-F78D-EDEFD8908CEC}"/>
              </a:ext>
            </a:extLst>
          </p:cNvPr>
          <p:cNvSpPr/>
          <p:nvPr/>
        </p:nvSpPr>
        <p:spPr>
          <a:xfrm>
            <a:off x="360680" y="1208344"/>
            <a:ext cx="8422640" cy="1529776"/>
          </a:xfrm>
          <a:prstGeom prst="rect">
            <a:avLst/>
          </a:prstGeom>
          <a:solidFill>
            <a:schemeClr val="accent2">
              <a:lumMod val="60000"/>
              <a:lumOff val="40000"/>
            </a:schemeClr>
          </a:solidFill>
          <a:ln w="12700" cap="flat">
            <a:noFill/>
            <a:miter lim="400000"/>
          </a:ln>
          <a:effectLst/>
        </p:spPr>
        <p:txBody>
          <a:bodyPr wrap="square" lIns="0" tIns="0" rIns="0" bIns="0" numCol="1" anchor="ctr">
            <a:noAutofit/>
          </a:bodyPr>
          <a:lstStyle/>
          <a:p>
            <a:pPr algn="just">
              <a:lnSpc>
                <a:spcPct val="120000"/>
              </a:lnSpc>
              <a:spcAft>
                <a:spcPts val="800"/>
              </a:spcAft>
            </a:pPr>
            <a:r>
              <a:rPr lang="en-IN" sz="1400" b="1" i="1" dirty="0">
                <a:solidFill>
                  <a:schemeClr val="tx1"/>
                </a:solidFill>
                <a:latin typeface="Calibri" panose="020F0502020204030204" pitchFamily="34" charset="0"/>
                <a:cs typeface="Calibri" panose="020F0502020204030204" pitchFamily="34" charset="0"/>
              </a:rPr>
              <a:t>Search Strategy:</a:t>
            </a:r>
            <a:r>
              <a:rPr lang="en-IN" sz="1400" i="1" dirty="0">
                <a:solidFill>
                  <a:schemeClr val="tx1"/>
                </a:solidFill>
                <a:latin typeface="Calibri" panose="020F0502020204030204" pitchFamily="34" charset="0"/>
                <a:cs typeface="Calibri" panose="020F0502020204030204" pitchFamily="34" charset="0"/>
              </a:rPr>
              <a:t> </a:t>
            </a:r>
            <a:r>
              <a:rPr lang="en-US" dirty="0">
                <a:solidFill>
                  <a:schemeClr val="tx2">
                    <a:lumMod val="25000"/>
                  </a:schemeClr>
                </a:solidFill>
                <a:latin typeface="Calibri" panose="020F0502020204030204" pitchFamily="34" charset="0"/>
                <a:cs typeface="Calibri" panose="020F0502020204030204" pitchFamily="34" charset="0"/>
              </a:rPr>
              <a:t>Appropriate MESH terms were used. The search terms which were applied are as follows: Challenges, Critical Success Factors; Electronic Health Records; human Factors; organizational Factors; project management; technical Factors; Health Information Technology. These are the various terms that were searched using appropriate Boolean connectors (AND/OR) for example Challenges AND Health Information System.</a:t>
            </a:r>
            <a:endParaRPr lang="en-IN" dirty="0">
              <a:solidFill>
                <a:schemeClr val="tx2">
                  <a:lumMod val="25000"/>
                </a:schemeClr>
              </a:solidFill>
              <a:latin typeface="Calibri" panose="020F0502020204030204" pitchFamily="34" charset="0"/>
              <a:cs typeface="Calibri" panose="020F0502020204030204" pitchFamily="34" charset="0"/>
            </a:endParaRPr>
          </a:p>
        </p:txBody>
      </p:sp>
      <p:sp>
        <p:nvSpPr>
          <p:cNvPr id="5" name="Shape 348">
            <a:extLst>
              <a:ext uri="{FF2B5EF4-FFF2-40B4-BE49-F238E27FC236}">
                <a16:creationId xmlns:a16="http://schemas.microsoft.com/office/drawing/2014/main" id="{F0113120-F7AB-DE96-CC17-6C7443B15FFC}"/>
              </a:ext>
            </a:extLst>
          </p:cNvPr>
          <p:cNvSpPr/>
          <p:nvPr/>
        </p:nvSpPr>
        <p:spPr>
          <a:xfrm>
            <a:off x="360680" y="2880360"/>
            <a:ext cx="8422640" cy="1374518"/>
          </a:xfrm>
          <a:prstGeom prst="rect">
            <a:avLst/>
          </a:prstGeom>
          <a:solidFill>
            <a:srgbClr val="FFC000"/>
          </a:solidFill>
          <a:ln w="12700" cap="flat">
            <a:noFill/>
            <a:miter lim="400000"/>
          </a:ln>
          <a:effectLst/>
        </p:spPr>
        <p:txBody>
          <a:bodyPr wrap="square" lIns="0" tIns="0" rIns="0" bIns="0" numCol="1" anchor="ctr">
            <a:noAutofit/>
          </a:bodyPr>
          <a:lstStyle/>
          <a:p>
            <a:pPr algn="just">
              <a:lnSpc>
                <a:spcPct val="120000"/>
              </a:lnSpc>
              <a:spcAft>
                <a:spcPts val="800"/>
              </a:spcAft>
            </a:pPr>
            <a:r>
              <a:rPr lang="en-IN" sz="1400" b="1" i="1" dirty="0">
                <a:solidFill>
                  <a:schemeClr val="tx1"/>
                </a:solidFill>
                <a:latin typeface="Calibri" panose="020F0502020204030204" pitchFamily="34" charset="0"/>
                <a:cs typeface="Calibri" panose="020F0502020204030204" pitchFamily="34" charset="0"/>
              </a:rPr>
              <a:t>Selection Process</a:t>
            </a:r>
            <a:r>
              <a:rPr lang="en-IN" sz="1400" b="1" dirty="0">
                <a:solidFill>
                  <a:schemeClr val="tx1"/>
                </a:solidFill>
                <a:latin typeface="Calibri" panose="020F0502020204030204" pitchFamily="34" charset="0"/>
                <a:cs typeface="Calibri" panose="020F0502020204030204" pitchFamily="34" charset="0"/>
              </a:rPr>
              <a:t>: </a:t>
            </a:r>
            <a:r>
              <a:rPr lang="en-IN" sz="1400" b="0" dirty="0">
                <a:solidFill>
                  <a:schemeClr val="tx2">
                    <a:lumMod val="25000"/>
                  </a:schemeClr>
                </a:solidFill>
                <a:latin typeface="Calibri" panose="020F0502020204030204" pitchFamily="34" charset="0"/>
                <a:cs typeface="Calibri" panose="020F0502020204030204" pitchFamily="34" charset="0"/>
              </a:rPr>
              <a:t>We first screened all the selected literatures title and abstract according to the eligibility criteria. We then conducted a full text report screening and checked cross references.</a:t>
            </a:r>
          </a:p>
        </p:txBody>
      </p:sp>
      <p:sp>
        <p:nvSpPr>
          <p:cNvPr id="6" name="Google Shape;108;p16">
            <a:extLst>
              <a:ext uri="{FF2B5EF4-FFF2-40B4-BE49-F238E27FC236}">
                <a16:creationId xmlns:a16="http://schemas.microsoft.com/office/drawing/2014/main" id="{AEA72E7C-CCB8-ED1A-EE33-BCD29F5D8BB8}"/>
              </a:ext>
            </a:extLst>
          </p:cNvPr>
          <p:cNvSpPr txBox="1">
            <a:spLocks/>
          </p:cNvSpPr>
          <p:nvPr/>
        </p:nvSpPr>
        <p:spPr>
          <a:xfrm>
            <a:off x="0" y="0"/>
            <a:ext cx="2839720" cy="6120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Methodology</a:t>
            </a:r>
          </a:p>
        </p:txBody>
      </p:sp>
      <p:sp>
        <p:nvSpPr>
          <p:cNvPr id="7" name="Google Shape;108;p16">
            <a:extLst>
              <a:ext uri="{FF2B5EF4-FFF2-40B4-BE49-F238E27FC236}">
                <a16:creationId xmlns:a16="http://schemas.microsoft.com/office/drawing/2014/main" id="{92227076-4340-6746-6F66-21A3B27D1437}"/>
              </a:ext>
            </a:extLst>
          </p:cNvPr>
          <p:cNvSpPr txBox="1">
            <a:spLocks/>
          </p:cNvSpPr>
          <p:nvPr/>
        </p:nvSpPr>
        <p:spPr>
          <a:xfrm>
            <a:off x="8083923" y="109553"/>
            <a:ext cx="1165860" cy="3929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415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08;p16">
            <a:extLst>
              <a:ext uri="{FF2B5EF4-FFF2-40B4-BE49-F238E27FC236}">
                <a16:creationId xmlns:a16="http://schemas.microsoft.com/office/drawing/2014/main" id="{FFD4260D-3ADE-3334-8663-F01C411D9143}"/>
              </a:ext>
            </a:extLst>
          </p:cNvPr>
          <p:cNvSpPr txBox="1">
            <a:spLocks/>
          </p:cNvSpPr>
          <p:nvPr/>
        </p:nvSpPr>
        <p:spPr>
          <a:xfrm>
            <a:off x="0" y="0"/>
            <a:ext cx="1950720" cy="6120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latin typeface="Calibri" panose="020F0502020204030204" pitchFamily="34" charset="0"/>
                <a:ea typeface="Calibri" panose="020F0502020204030204" pitchFamily="34" charset="0"/>
                <a:cs typeface="Calibri" panose="020F0502020204030204" pitchFamily="34" charset="0"/>
              </a:rPr>
              <a:t>Result:</a:t>
            </a:r>
          </a:p>
        </p:txBody>
      </p:sp>
      <p:sp>
        <p:nvSpPr>
          <p:cNvPr id="2" name="Rectangle 1"/>
          <p:cNvSpPr/>
          <p:nvPr/>
        </p:nvSpPr>
        <p:spPr>
          <a:xfrm>
            <a:off x="361507" y="612011"/>
            <a:ext cx="7846828" cy="1169551"/>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The search yielded many articles that met the inclusion criteria after removing the duplicates, 25 articles yielded. The analysis identified several key themes related to the critical factors for the successful implementation of HIS:</a:t>
            </a: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endParaRPr lang="en-US" dirty="0"/>
          </a:p>
        </p:txBody>
      </p:sp>
      <p:graphicFrame>
        <p:nvGraphicFramePr>
          <p:cNvPr id="18" name="Diagram 17"/>
          <p:cNvGraphicFramePr/>
          <p:nvPr>
            <p:extLst>
              <p:ext uri="{D42A27DB-BD31-4B8C-83A1-F6EECF244321}">
                <p14:modId xmlns:p14="http://schemas.microsoft.com/office/powerpoint/2010/main" val="4211531586"/>
              </p:ext>
            </p:extLst>
          </p:nvPr>
        </p:nvGraphicFramePr>
        <p:xfrm>
          <a:off x="618660" y="1583863"/>
          <a:ext cx="3053095" cy="1619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extLst>
              <p:ext uri="{D42A27DB-BD31-4B8C-83A1-F6EECF244321}">
                <p14:modId xmlns:p14="http://schemas.microsoft.com/office/powerpoint/2010/main" val="2109919000"/>
              </p:ext>
            </p:extLst>
          </p:nvPr>
        </p:nvGraphicFramePr>
        <p:xfrm>
          <a:off x="5024603" y="1492712"/>
          <a:ext cx="2814637" cy="18017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2" name="Diagram 21"/>
          <p:cNvGraphicFramePr/>
          <p:nvPr>
            <p:extLst>
              <p:ext uri="{D42A27DB-BD31-4B8C-83A1-F6EECF244321}">
                <p14:modId xmlns:p14="http://schemas.microsoft.com/office/powerpoint/2010/main" val="624078774"/>
              </p:ext>
            </p:extLst>
          </p:nvPr>
        </p:nvGraphicFramePr>
        <p:xfrm>
          <a:off x="2724496" y="3203278"/>
          <a:ext cx="3120850" cy="184197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38164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C768-20F2-1E51-78BD-4D573D44AD4F}"/>
              </a:ext>
            </a:extLst>
          </p:cNvPr>
          <p:cNvSpPr txBox="1">
            <a:spLocks/>
          </p:cNvSpPr>
          <p:nvPr/>
        </p:nvSpPr>
        <p:spPr>
          <a:xfrm>
            <a:off x="244548" y="209201"/>
            <a:ext cx="2219960" cy="6046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N" sz="3000" dirty="0">
                <a:latin typeface="Calibri" panose="020F0502020204030204" pitchFamily="34" charset="0"/>
                <a:cs typeface="Calibri" panose="020F0502020204030204" pitchFamily="34" charset="0"/>
              </a:rPr>
              <a:t>Discussion:</a:t>
            </a:r>
          </a:p>
        </p:txBody>
      </p:sp>
      <p:sp>
        <p:nvSpPr>
          <p:cNvPr id="4" name="Rectangle 3"/>
          <p:cNvSpPr/>
          <p:nvPr/>
        </p:nvSpPr>
        <p:spPr>
          <a:xfrm>
            <a:off x="244548" y="1526244"/>
            <a:ext cx="6432698" cy="2246769"/>
          </a:xfrm>
          <a:prstGeom prst="rect">
            <a:avLst/>
          </a:prstGeom>
        </p:spPr>
        <p:txBody>
          <a:bodyPr wrap="square">
            <a:spAutoFit/>
          </a:bodyPr>
          <a:lstStyle/>
          <a:p>
            <a:r>
              <a:rPr lang="en-US" dirty="0"/>
              <a:t>The scoping analysis reveals that successful deployment of hospital information systems (HIS) depends on a blend of human, organizational, and technological factors. Key human factors include user acceptance and training, as per the Technology Acceptance Model (TAM). Organizational support, particularly from senior management, and a culture open to change are also critical. Engaging stakeholders like clinicians and IT staff ensures the system meets diverse needs. While technological aspects like system quality and integration are important, they must be considered alongside human and organizational elements.</a:t>
            </a:r>
          </a:p>
          <a:p>
            <a:endParaRPr lang="en-US" dirty="0"/>
          </a:p>
        </p:txBody>
      </p:sp>
      <p:sp>
        <p:nvSpPr>
          <p:cNvPr id="20" name="Rounded Rectangle 19"/>
          <p:cNvSpPr/>
          <p:nvPr/>
        </p:nvSpPr>
        <p:spPr>
          <a:xfrm>
            <a:off x="244549" y="1222745"/>
            <a:ext cx="6517758" cy="2923954"/>
          </a:xfrm>
          <a:prstGeom prst="roundRect">
            <a:avLst>
              <a:gd name="adj" fmla="val 1855"/>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err="1">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307" y="2512801"/>
            <a:ext cx="2042780" cy="2042780"/>
          </a:xfrm>
          <a:prstGeom prst="rect">
            <a:avLst/>
          </a:prstGeom>
        </p:spPr>
      </p:pic>
    </p:spTree>
    <p:extLst>
      <p:ext uri="{BB962C8B-B14F-4D97-AF65-F5344CB8AC3E}">
        <p14:creationId xmlns:p14="http://schemas.microsoft.com/office/powerpoint/2010/main" val="720699847"/>
      </p:ext>
    </p:extLst>
  </p:cSld>
  <p:clrMapOvr>
    <a:masterClrMapping/>
  </p:clrMapOvr>
</p:sld>
</file>

<file path=ppt/theme/theme1.xml><?xml version="1.0" encoding="utf-8"?>
<a:theme xmlns:a="http://schemas.openxmlformats.org/drawingml/2006/main" name=" Air Pollution Infographics by Slidesgo">
  <a:themeElements>
    <a:clrScheme name="Simple Light">
      <a:dk1>
        <a:srgbClr val="000000"/>
      </a:dk1>
      <a:lt1>
        <a:srgbClr val="FFFFFF"/>
      </a:lt1>
      <a:dk2>
        <a:srgbClr val="4B3F72"/>
      </a:dk2>
      <a:lt2>
        <a:srgbClr val="A3F7B5"/>
      </a:lt2>
      <a:accent1>
        <a:srgbClr val="40C9A2"/>
      </a:accent1>
      <a:accent2>
        <a:srgbClr val="2F9C95"/>
      </a:accent2>
      <a:accent3>
        <a:srgbClr val="F3DA4A"/>
      </a:accent3>
      <a:accent4>
        <a:srgbClr val="FFFFFF"/>
      </a:accent4>
      <a:accent5>
        <a:srgbClr val="F3F3F3"/>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4B3F72"/>
    </a:dk2>
    <a:lt2>
      <a:srgbClr val="A3F7B5"/>
    </a:lt2>
    <a:accent1>
      <a:srgbClr val="40C9A2"/>
    </a:accent1>
    <a:accent2>
      <a:srgbClr val="2F9C95"/>
    </a:accent2>
    <a:accent3>
      <a:srgbClr val="F3DA4A"/>
    </a:accent3>
    <a:accent4>
      <a:srgbClr val="FFFFFF"/>
    </a:accent4>
    <a:accent5>
      <a:srgbClr val="F3F3F3"/>
    </a:accent5>
    <a:accent6>
      <a:srgbClr val="FFFFFF"/>
    </a:accent6>
    <a:hlink>
      <a:srgbClr val="000000"/>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407</TotalTime>
  <Words>1014</Words>
  <Application>Microsoft Office PowerPoint</Application>
  <PresentationFormat>On-screen Show (16:9)</PresentationFormat>
  <Paragraphs>92</Paragraphs>
  <Slides>14</Slides>
  <Notes>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 Air Pollution Infographics by Slidesgo</vt:lpstr>
      <vt:lpstr>Custom Design</vt:lpstr>
      <vt:lpstr>A scoping review on: To assess the factors contributing to successful implementation of a Hospital Information System</vt:lpstr>
      <vt:lpstr>Mentor Approval</vt:lpstr>
      <vt:lpstr>Introduction</vt:lpstr>
      <vt:lpstr>Introduction</vt:lpstr>
      <vt:lpstr> Rationale-</vt:lpstr>
      <vt:lpstr>PowerPoint Presentation</vt:lpstr>
      <vt:lpstr>PowerPoint Presentation</vt:lpstr>
      <vt:lpstr>PowerPoint Presentation</vt:lpstr>
      <vt:lpstr>PowerPoint Presentation</vt:lpstr>
      <vt:lpstr>Conclusion</vt:lpstr>
      <vt:lpstr>Reference</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scoping review on: Exposure to air pollution as a risk factor for anemia around the world</dc:title>
  <dc:creator>Yasmin Khan</dc:creator>
  <cp:lastModifiedBy>Pallavi Govil</cp:lastModifiedBy>
  <cp:revision>50</cp:revision>
  <dcterms:modified xsi:type="dcterms:W3CDTF">2024-07-31T12:12:22Z</dcterms:modified>
</cp:coreProperties>
</file>