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34"/>
  </p:notesMasterIdLst>
  <p:sldIdLst>
    <p:sldId id="256" r:id="rId2"/>
    <p:sldId id="257" r:id="rId3"/>
    <p:sldId id="274" r:id="rId4"/>
    <p:sldId id="275" r:id="rId5"/>
    <p:sldId id="260" r:id="rId6"/>
    <p:sldId id="259" r:id="rId7"/>
    <p:sldId id="261" r:id="rId8"/>
    <p:sldId id="263" r:id="rId9"/>
    <p:sldId id="295" r:id="rId10"/>
    <p:sldId id="264" r:id="rId11"/>
    <p:sldId id="276" r:id="rId12"/>
    <p:sldId id="296" r:id="rId13"/>
    <p:sldId id="277" r:id="rId14"/>
    <p:sldId id="278" r:id="rId15"/>
    <p:sldId id="279" r:id="rId16"/>
    <p:sldId id="297" r:id="rId17"/>
    <p:sldId id="280" r:id="rId18"/>
    <p:sldId id="283" r:id="rId19"/>
    <p:sldId id="284" r:id="rId20"/>
    <p:sldId id="285" r:id="rId21"/>
    <p:sldId id="286" r:id="rId22"/>
    <p:sldId id="287" r:id="rId23"/>
    <p:sldId id="288" r:id="rId24"/>
    <p:sldId id="267" r:id="rId25"/>
    <p:sldId id="298" r:id="rId26"/>
    <p:sldId id="299" r:id="rId27"/>
    <p:sldId id="273" r:id="rId28"/>
    <p:sldId id="300" r:id="rId29"/>
    <p:sldId id="301" r:id="rId30"/>
    <p:sldId id="302" r:id="rId31"/>
    <p:sldId id="303"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190" autoAdjust="0"/>
  </p:normalViewPr>
  <p:slideViewPr>
    <p:cSldViewPr snapToGrid="0">
      <p:cViewPr varScale="1">
        <p:scale>
          <a:sx n="88" d="100"/>
          <a:sy n="88" d="100"/>
        </p:scale>
        <p:origin x="355"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riti" userId="8607494f1173cc3d" providerId="LiveId" clId="{7536ABFD-340A-4610-B0A3-ED502F7EA9DA}"/>
    <pc:docChg chg="undo custSel addSld delSld modSld">
      <pc:chgData name="Akriti" userId="8607494f1173cc3d" providerId="LiveId" clId="{7536ABFD-340A-4610-B0A3-ED502F7EA9DA}" dt="2024-07-02T04:03:17.018" v="4080" actId="20577"/>
      <pc:docMkLst>
        <pc:docMk/>
      </pc:docMkLst>
      <pc:sldChg chg="delSp modSp mod">
        <pc:chgData name="Akriti" userId="8607494f1173cc3d" providerId="LiveId" clId="{7536ABFD-340A-4610-B0A3-ED502F7EA9DA}" dt="2024-07-01T11:05:03.071" v="790" actId="255"/>
        <pc:sldMkLst>
          <pc:docMk/>
          <pc:sldMk cId="3199225478" sldId="256"/>
        </pc:sldMkLst>
        <pc:spChg chg="mod">
          <ac:chgData name="Akriti" userId="8607494f1173cc3d" providerId="LiveId" clId="{7536ABFD-340A-4610-B0A3-ED502F7EA9DA}" dt="2024-07-01T09:08:35.199" v="34" actId="1076"/>
          <ac:spMkLst>
            <pc:docMk/>
            <pc:sldMk cId="3199225478" sldId="256"/>
            <ac:spMk id="2" creationId="{6189BD04-9EFD-5298-48E0-BBFFD10429A7}"/>
          </ac:spMkLst>
        </pc:spChg>
        <pc:spChg chg="mod">
          <ac:chgData name="Akriti" userId="8607494f1173cc3d" providerId="LiveId" clId="{7536ABFD-340A-4610-B0A3-ED502F7EA9DA}" dt="2024-07-01T11:05:03.071" v="790" actId="255"/>
          <ac:spMkLst>
            <pc:docMk/>
            <pc:sldMk cId="3199225478" sldId="256"/>
            <ac:spMk id="3" creationId="{7673AE62-677A-E7A9-D759-F10B648DEED4}"/>
          </ac:spMkLst>
        </pc:spChg>
        <pc:spChg chg="del">
          <ac:chgData name="Akriti" userId="8607494f1173cc3d" providerId="LiveId" clId="{7536ABFD-340A-4610-B0A3-ED502F7EA9DA}" dt="2024-07-01T09:09:59.153" v="124" actId="21"/>
          <ac:spMkLst>
            <pc:docMk/>
            <pc:sldMk cId="3199225478" sldId="256"/>
            <ac:spMk id="5" creationId="{D624A4A6-17A9-4392-BB4C-06FEF16CF7A3}"/>
          </ac:spMkLst>
        </pc:spChg>
      </pc:sldChg>
      <pc:sldChg chg="addSp delSp modSp mod">
        <pc:chgData name="Akriti" userId="8607494f1173cc3d" providerId="LiveId" clId="{7536ABFD-340A-4610-B0A3-ED502F7EA9DA}" dt="2024-07-02T03:51:50.528" v="3932" actId="1076"/>
        <pc:sldMkLst>
          <pc:docMk/>
          <pc:sldMk cId="2861094314" sldId="257"/>
        </pc:sldMkLst>
        <pc:spChg chg="mod">
          <ac:chgData name="Akriti" userId="8607494f1173cc3d" providerId="LiveId" clId="{7536ABFD-340A-4610-B0A3-ED502F7EA9DA}" dt="2024-07-01T11:06:08.843" v="795" actId="255"/>
          <ac:spMkLst>
            <pc:docMk/>
            <pc:sldMk cId="2861094314" sldId="257"/>
            <ac:spMk id="2" creationId="{E2872094-D36A-007C-818C-6DC4FC39F74F}"/>
          </ac:spMkLst>
        </pc:spChg>
        <pc:spChg chg="del mod">
          <ac:chgData name="Akriti" userId="8607494f1173cc3d" providerId="LiveId" clId="{7536ABFD-340A-4610-B0A3-ED502F7EA9DA}" dt="2024-07-02T03:51:09.933" v="3928"/>
          <ac:spMkLst>
            <pc:docMk/>
            <pc:sldMk cId="2861094314" sldId="257"/>
            <ac:spMk id="3" creationId="{2DB44169-B653-8FCC-211C-27ABE8FE014A}"/>
          </ac:spMkLst>
        </pc:spChg>
        <pc:spChg chg="add del mod">
          <ac:chgData name="Akriti" userId="8607494f1173cc3d" providerId="LiveId" clId="{7536ABFD-340A-4610-B0A3-ED502F7EA9DA}" dt="2024-07-02T03:51:11.470" v="3929" actId="478"/>
          <ac:spMkLst>
            <pc:docMk/>
            <pc:sldMk cId="2861094314" sldId="257"/>
            <ac:spMk id="5" creationId="{CD351B68-6C71-4B37-AC82-2D6EB5FAB00A}"/>
          </ac:spMkLst>
        </pc:spChg>
        <pc:spChg chg="del">
          <ac:chgData name="Akriti" userId="8607494f1173cc3d" providerId="LiveId" clId="{7536ABFD-340A-4610-B0A3-ED502F7EA9DA}" dt="2024-07-01T09:10:10.143" v="125" actId="21"/>
          <ac:spMkLst>
            <pc:docMk/>
            <pc:sldMk cId="2861094314" sldId="257"/>
            <ac:spMk id="5" creationId="{F264D377-7310-FC9A-E728-3B686E1BEA5E}"/>
          </ac:spMkLst>
        </pc:spChg>
        <pc:picChg chg="add mod">
          <ac:chgData name="Akriti" userId="8607494f1173cc3d" providerId="LiveId" clId="{7536ABFD-340A-4610-B0A3-ED502F7EA9DA}" dt="2024-07-02T03:51:50.528" v="3932" actId="1076"/>
          <ac:picMkLst>
            <pc:docMk/>
            <pc:sldMk cId="2861094314" sldId="257"/>
            <ac:picMk id="7" creationId="{9B1A6B77-1301-447E-BCDE-26C267C1D8F5}"/>
          </ac:picMkLst>
        </pc:picChg>
      </pc:sldChg>
      <pc:sldChg chg="delSp modSp mod">
        <pc:chgData name="Akriti" userId="8607494f1173cc3d" providerId="LiveId" clId="{7536ABFD-340A-4610-B0A3-ED502F7EA9DA}" dt="2024-07-01T12:08:12.095" v="1532" actId="1076"/>
        <pc:sldMkLst>
          <pc:docMk/>
          <pc:sldMk cId="459109267" sldId="259"/>
        </pc:sldMkLst>
        <pc:spChg chg="mod">
          <ac:chgData name="Akriti" userId="8607494f1173cc3d" providerId="LiveId" clId="{7536ABFD-340A-4610-B0A3-ED502F7EA9DA}" dt="2024-07-01T12:08:12.095" v="1532" actId="1076"/>
          <ac:spMkLst>
            <pc:docMk/>
            <pc:sldMk cId="459109267" sldId="259"/>
            <ac:spMk id="2" creationId="{3096DAF6-311E-0255-B1ED-7410C0285961}"/>
          </ac:spMkLst>
        </pc:spChg>
        <pc:spChg chg="mod">
          <ac:chgData name="Akriti" userId="8607494f1173cc3d" providerId="LiveId" clId="{7536ABFD-340A-4610-B0A3-ED502F7EA9DA}" dt="2024-07-01T11:07:24.100" v="802" actId="2711"/>
          <ac:spMkLst>
            <pc:docMk/>
            <pc:sldMk cId="459109267" sldId="259"/>
            <ac:spMk id="3" creationId="{70665C76-273B-9A86-DBC1-54F437B85A44}"/>
          </ac:spMkLst>
        </pc:spChg>
        <pc:spChg chg="del">
          <ac:chgData name="Akriti" userId="8607494f1173cc3d" providerId="LiveId" clId="{7536ABFD-340A-4610-B0A3-ED502F7EA9DA}" dt="2024-07-01T09:12:57.581" v="164" actId="21"/>
          <ac:spMkLst>
            <pc:docMk/>
            <pc:sldMk cId="459109267" sldId="259"/>
            <ac:spMk id="5" creationId="{13826005-CE28-7D60-D38A-A20359BF8D20}"/>
          </ac:spMkLst>
        </pc:spChg>
      </pc:sldChg>
      <pc:sldChg chg="delSp modSp mod">
        <pc:chgData name="Akriti" userId="8607494f1173cc3d" providerId="LiveId" clId="{7536ABFD-340A-4610-B0A3-ED502F7EA9DA}" dt="2024-07-01T11:06:54.083" v="799" actId="255"/>
        <pc:sldMkLst>
          <pc:docMk/>
          <pc:sldMk cId="3544687849" sldId="260"/>
        </pc:sldMkLst>
        <pc:spChg chg="mod">
          <ac:chgData name="Akriti" userId="8607494f1173cc3d" providerId="LiveId" clId="{7536ABFD-340A-4610-B0A3-ED502F7EA9DA}" dt="2024-07-01T11:06:54.083" v="799" actId="255"/>
          <ac:spMkLst>
            <pc:docMk/>
            <pc:sldMk cId="3544687849" sldId="260"/>
            <ac:spMk id="2" creationId="{EA4904D3-A247-E528-2115-156C18874265}"/>
          </ac:spMkLst>
        </pc:spChg>
        <pc:spChg chg="mod">
          <ac:chgData name="Akriti" userId="8607494f1173cc3d" providerId="LiveId" clId="{7536ABFD-340A-4610-B0A3-ED502F7EA9DA}" dt="2024-07-01T09:12:38.198" v="154" actId="5793"/>
          <ac:spMkLst>
            <pc:docMk/>
            <pc:sldMk cId="3544687849" sldId="260"/>
            <ac:spMk id="3" creationId="{8C6D7DE2-7518-3B77-F975-509EE81FC92A}"/>
          </ac:spMkLst>
        </pc:spChg>
        <pc:spChg chg="del">
          <ac:chgData name="Akriti" userId="8607494f1173cc3d" providerId="LiveId" clId="{7536ABFD-340A-4610-B0A3-ED502F7EA9DA}" dt="2024-07-01T09:12:17.957" v="150" actId="21"/>
          <ac:spMkLst>
            <pc:docMk/>
            <pc:sldMk cId="3544687849" sldId="260"/>
            <ac:spMk id="5" creationId="{8844328F-626B-70E2-D0C5-F16A1E592868}"/>
          </ac:spMkLst>
        </pc:spChg>
      </pc:sldChg>
      <pc:sldChg chg="delSp modSp mod">
        <pc:chgData name="Akriti" userId="8607494f1173cc3d" providerId="LiveId" clId="{7536ABFD-340A-4610-B0A3-ED502F7EA9DA}" dt="2024-07-01T11:21:58.144" v="1099" actId="255"/>
        <pc:sldMkLst>
          <pc:docMk/>
          <pc:sldMk cId="1206244218" sldId="261"/>
        </pc:sldMkLst>
        <pc:spChg chg="mod">
          <ac:chgData name="Akriti" userId="8607494f1173cc3d" providerId="LiveId" clId="{7536ABFD-340A-4610-B0A3-ED502F7EA9DA}" dt="2024-07-01T11:07:37.635" v="804" actId="255"/>
          <ac:spMkLst>
            <pc:docMk/>
            <pc:sldMk cId="1206244218" sldId="261"/>
            <ac:spMk id="2" creationId="{DA9672BA-4BE1-529E-07EC-8F4A53233F03}"/>
          </ac:spMkLst>
        </pc:spChg>
        <pc:spChg chg="mod">
          <ac:chgData name="Akriti" userId="8607494f1173cc3d" providerId="LiveId" clId="{7536ABFD-340A-4610-B0A3-ED502F7EA9DA}" dt="2024-07-01T11:21:58.144" v="1099" actId="255"/>
          <ac:spMkLst>
            <pc:docMk/>
            <pc:sldMk cId="1206244218" sldId="261"/>
            <ac:spMk id="3" creationId="{C69F77E6-6698-55B6-C98F-1338F8539D37}"/>
          </ac:spMkLst>
        </pc:spChg>
        <pc:spChg chg="del">
          <ac:chgData name="Akriti" userId="8607494f1173cc3d" providerId="LiveId" clId="{7536ABFD-340A-4610-B0A3-ED502F7EA9DA}" dt="2024-07-01T09:13:20.625" v="167" actId="21"/>
          <ac:spMkLst>
            <pc:docMk/>
            <pc:sldMk cId="1206244218" sldId="261"/>
            <ac:spMk id="5" creationId="{6F6DCD10-8A3E-7240-0E8B-DDE634E0B5E4}"/>
          </ac:spMkLst>
        </pc:spChg>
      </pc:sldChg>
      <pc:sldChg chg="addSp delSp modSp mod">
        <pc:chgData name="Akriti" userId="8607494f1173cc3d" providerId="LiveId" clId="{7536ABFD-340A-4610-B0A3-ED502F7EA9DA}" dt="2024-07-01T11:09:44.332" v="839" actId="27636"/>
        <pc:sldMkLst>
          <pc:docMk/>
          <pc:sldMk cId="1373306154" sldId="262"/>
        </pc:sldMkLst>
        <pc:spChg chg="del mod">
          <ac:chgData name="Akriti" userId="8607494f1173cc3d" providerId="LiveId" clId="{7536ABFD-340A-4610-B0A3-ED502F7EA9DA}" dt="2024-07-01T09:14:36.023" v="188" actId="21"/>
          <ac:spMkLst>
            <pc:docMk/>
            <pc:sldMk cId="1373306154" sldId="262"/>
            <ac:spMk id="2" creationId="{E63E1AFC-9CD1-08C8-0F87-3A71E5733E59}"/>
          </ac:spMkLst>
        </pc:spChg>
        <pc:spChg chg="mod">
          <ac:chgData name="Akriti" userId="8607494f1173cc3d" providerId="LiveId" clId="{7536ABFD-340A-4610-B0A3-ED502F7EA9DA}" dt="2024-07-01T11:09:44.332" v="839" actId="27636"/>
          <ac:spMkLst>
            <pc:docMk/>
            <pc:sldMk cId="1373306154" sldId="262"/>
            <ac:spMk id="3" creationId="{2DD0E2DC-1F64-6150-E936-2EFC08A56F0F}"/>
          </ac:spMkLst>
        </pc:spChg>
        <pc:spChg chg="del">
          <ac:chgData name="Akriti" userId="8607494f1173cc3d" providerId="LiveId" clId="{7536ABFD-340A-4610-B0A3-ED502F7EA9DA}" dt="2024-07-01T09:14:58.145" v="191" actId="21"/>
          <ac:spMkLst>
            <pc:docMk/>
            <pc:sldMk cId="1373306154" sldId="262"/>
            <ac:spMk id="5" creationId="{606B1AD0-3937-0010-0111-E6BE0A3744C4}"/>
          </ac:spMkLst>
        </pc:spChg>
        <pc:spChg chg="add del mod">
          <ac:chgData name="Akriti" userId="8607494f1173cc3d" providerId="LiveId" clId="{7536ABFD-340A-4610-B0A3-ED502F7EA9DA}" dt="2024-07-01T09:14:42.348" v="189" actId="21"/>
          <ac:spMkLst>
            <pc:docMk/>
            <pc:sldMk cId="1373306154" sldId="262"/>
            <ac:spMk id="8" creationId="{AC08A465-B384-4621-B8EE-D2D949779609}"/>
          </ac:spMkLst>
        </pc:spChg>
      </pc:sldChg>
      <pc:sldChg chg="addSp delSp modSp mod">
        <pc:chgData name="Akriti" userId="8607494f1173cc3d" providerId="LiveId" clId="{7536ABFD-340A-4610-B0A3-ED502F7EA9DA}" dt="2024-07-01T11:13:46.752" v="857" actId="1076"/>
        <pc:sldMkLst>
          <pc:docMk/>
          <pc:sldMk cId="1911276768" sldId="263"/>
        </pc:sldMkLst>
        <pc:spChg chg="mod">
          <ac:chgData name="Akriti" userId="8607494f1173cc3d" providerId="LiveId" clId="{7536ABFD-340A-4610-B0A3-ED502F7EA9DA}" dt="2024-07-01T11:13:46.752" v="857" actId="1076"/>
          <ac:spMkLst>
            <pc:docMk/>
            <pc:sldMk cId="1911276768" sldId="263"/>
            <ac:spMk id="2" creationId="{E63E1AFC-9CD1-08C8-0F87-3A71E5733E59}"/>
          </ac:spMkLst>
        </pc:spChg>
        <pc:spChg chg="del mod">
          <ac:chgData name="Akriti" userId="8607494f1173cc3d" providerId="LiveId" clId="{7536ABFD-340A-4610-B0A3-ED502F7EA9DA}" dt="2024-07-01T11:13:33.711" v="855" actId="21"/>
          <ac:spMkLst>
            <pc:docMk/>
            <pc:sldMk cId="1911276768" sldId="263"/>
            <ac:spMk id="3" creationId="{2DD0E2DC-1F64-6150-E936-2EFC08A56F0F}"/>
          </ac:spMkLst>
        </pc:spChg>
        <pc:spChg chg="del">
          <ac:chgData name="Akriti" userId="8607494f1173cc3d" providerId="LiveId" clId="{7536ABFD-340A-4610-B0A3-ED502F7EA9DA}" dt="2024-07-01T09:15:15.360" v="194" actId="21"/>
          <ac:spMkLst>
            <pc:docMk/>
            <pc:sldMk cId="1911276768" sldId="263"/>
            <ac:spMk id="5" creationId="{8EF452A5-4A37-38F4-E86E-331DB996CC6B}"/>
          </ac:spMkLst>
        </pc:spChg>
        <pc:spChg chg="add del mod">
          <ac:chgData name="Akriti" userId="8607494f1173cc3d" providerId="LiveId" clId="{7536ABFD-340A-4610-B0A3-ED502F7EA9DA}" dt="2024-07-01T11:13:41.991" v="856" actId="21"/>
          <ac:spMkLst>
            <pc:docMk/>
            <pc:sldMk cId="1911276768" sldId="263"/>
            <ac:spMk id="8" creationId="{CA0EE573-D97C-47C7-8471-80A8CF709D77}"/>
          </ac:spMkLst>
        </pc:spChg>
      </pc:sldChg>
      <pc:sldChg chg="addSp delSp modSp mod">
        <pc:chgData name="Akriti" userId="8607494f1173cc3d" providerId="LiveId" clId="{7536ABFD-340A-4610-B0A3-ED502F7EA9DA}" dt="2024-07-01T11:10:09.104" v="841" actId="255"/>
        <pc:sldMkLst>
          <pc:docMk/>
          <pc:sldMk cId="1498613200" sldId="264"/>
        </pc:sldMkLst>
        <pc:spChg chg="mod">
          <ac:chgData name="Akriti" userId="8607494f1173cc3d" providerId="LiveId" clId="{7536ABFD-340A-4610-B0A3-ED502F7EA9DA}" dt="2024-07-01T11:10:09.104" v="841" actId="255"/>
          <ac:spMkLst>
            <pc:docMk/>
            <pc:sldMk cId="1498613200" sldId="264"/>
            <ac:spMk id="2" creationId="{E63E1AFC-9CD1-08C8-0F87-3A71E5733E59}"/>
          </ac:spMkLst>
        </pc:spChg>
        <pc:spChg chg="del">
          <ac:chgData name="Akriti" userId="8607494f1173cc3d" providerId="LiveId" clId="{7536ABFD-340A-4610-B0A3-ED502F7EA9DA}" dt="2024-07-01T09:17:21.577" v="225"/>
          <ac:spMkLst>
            <pc:docMk/>
            <pc:sldMk cId="1498613200" sldId="264"/>
            <ac:spMk id="3" creationId="{2DD0E2DC-1F64-6150-E936-2EFC08A56F0F}"/>
          </ac:spMkLst>
        </pc:spChg>
        <pc:spChg chg="del">
          <ac:chgData name="Akriti" userId="8607494f1173cc3d" providerId="LiveId" clId="{7536ABFD-340A-4610-B0A3-ED502F7EA9DA}" dt="2024-07-01T09:16:41.408" v="218" actId="21"/>
          <ac:spMkLst>
            <pc:docMk/>
            <pc:sldMk cId="1498613200" sldId="264"/>
            <ac:spMk id="5" creationId="{BC6C537E-F258-FF89-BDC8-88EC70E7BEAF}"/>
          </ac:spMkLst>
        </pc:spChg>
        <pc:picChg chg="mod">
          <ac:chgData name="Akriti" userId="8607494f1173cc3d" providerId="LiveId" clId="{7536ABFD-340A-4610-B0A3-ED502F7EA9DA}" dt="2024-07-01T09:29:34.344" v="260" actId="1076"/>
          <ac:picMkLst>
            <pc:docMk/>
            <pc:sldMk cId="1498613200" sldId="264"/>
            <ac:picMk id="6" creationId="{DB668B9E-FFED-72D7-8936-12D60B63DDB2}"/>
          </ac:picMkLst>
        </pc:picChg>
        <pc:picChg chg="add mod">
          <ac:chgData name="Akriti" userId="8607494f1173cc3d" providerId="LiveId" clId="{7536ABFD-340A-4610-B0A3-ED502F7EA9DA}" dt="2024-07-01T09:17:29.641" v="227" actId="14100"/>
          <ac:picMkLst>
            <pc:docMk/>
            <pc:sldMk cId="1498613200" sldId="264"/>
            <ac:picMk id="7" creationId="{0D2A7E69-324B-40AF-A1F7-95137139A2FC}"/>
          </ac:picMkLst>
        </pc:picChg>
        <pc:picChg chg="add mod">
          <ac:chgData name="Akriti" userId="8607494f1173cc3d" providerId="LiveId" clId="{7536ABFD-340A-4610-B0A3-ED502F7EA9DA}" dt="2024-07-01T09:17:56.698" v="230" actId="14100"/>
          <ac:picMkLst>
            <pc:docMk/>
            <pc:sldMk cId="1498613200" sldId="264"/>
            <ac:picMk id="8" creationId="{AD3EC1DD-7DF7-4EA0-97FE-5948AB8123B8}"/>
          </ac:picMkLst>
        </pc:picChg>
      </pc:sldChg>
      <pc:sldChg chg="delSp modSp mod">
        <pc:chgData name="Akriti" userId="8607494f1173cc3d" providerId="LiveId" clId="{7536ABFD-340A-4610-B0A3-ED502F7EA9DA}" dt="2024-07-01T12:42:31.582" v="2699" actId="20577"/>
        <pc:sldMkLst>
          <pc:docMk/>
          <pc:sldMk cId="2616270879" sldId="265"/>
        </pc:sldMkLst>
        <pc:spChg chg="mod">
          <ac:chgData name="Akriti" userId="8607494f1173cc3d" providerId="LiveId" clId="{7536ABFD-340A-4610-B0A3-ED502F7EA9DA}" dt="2024-07-01T12:24:25.701" v="1853" actId="20577"/>
          <ac:spMkLst>
            <pc:docMk/>
            <pc:sldMk cId="2616270879" sldId="265"/>
            <ac:spMk id="2" creationId="{40D59676-68AE-B31D-2B17-777B3CE4CB84}"/>
          </ac:spMkLst>
        </pc:spChg>
        <pc:spChg chg="mod">
          <ac:chgData name="Akriti" userId="8607494f1173cc3d" providerId="LiveId" clId="{7536ABFD-340A-4610-B0A3-ED502F7EA9DA}" dt="2024-07-01T12:42:31.582" v="2699" actId="20577"/>
          <ac:spMkLst>
            <pc:docMk/>
            <pc:sldMk cId="2616270879" sldId="265"/>
            <ac:spMk id="3" creationId="{069AE405-828D-19A8-A3BF-17A9B1F9E370}"/>
          </ac:spMkLst>
        </pc:spChg>
        <pc:spChg chg="del">
          <ac:chgData name="Akriti" userId="8607494f1173cc3d" providerId="LiveId" clId="{7536ABFD-340A-4610-B0A3-ED502F7EA9DA}" dt="2024-07-01T12:24:40.058" v="1857" actId="21"/>
          <ac:spMkLst>
            <pc:docMk/>
            <pc:sldMk cId="2616270879" sldId="265"/>
            <ac:spMk id="5" creationId="{DD6E8C70-D405-03BF-6CEE-48677636D9A7}"/>
          </ac:spMkLst>
        </pc:spChg>
      </pc:sldChg>
      <pc:sldChg chg="delSp modSp mod">
        <pc:chgData name="Akriti" userId="8607494f1173cc3d" providerId="LiveId" clId="{7536ABFD-340A-4610-B0A3-ED502F7EA9DA}" dt="2024-07-01T13:12:04.281" v="3354" actId="20577"/>
        <pc:sldMkLst>
          <pc:docMk/>
          <pc:sldMk cId="2388368187" sldId="266"/>
        </pc:sldMkLst>
        <pc:spChg chg="mod">
          <ac:chgData name="Akriti" userId="8607494f1173cc3d" providerId="LiveId" clId="{7536ABFD-340A-4610-B0A3-ED502F7EA9DA}" dt="2024-07-01T12:24:45.857" v="1862" actId="20577"/>
          <ac:spMkLst>
            <pc:docMk/>
            <pc:sldMk cId="2388368187" sldId="266"/>
            <ac:spMk id="2" creationId="{40D59676-68AE-B31D-2B17-777B3CE4CB84}"/>
          </ac:spMkLst>
        </pc:spChg>
        <pc:spChg chg="mod">
          <ac:chgData name="Akriti" userId="8607494f1173cc3d" providerId="LiveId" clId="{7536ABFD-340A-4610-B0A3-ED502F7EA9DA}" dt="2024-07-01T13:12:04.281" v="3354" actId="20577"/>
          <ac:spMkLst>
            <pc:docMk/>
            <pc:sldMk cId="2388368187" sldId="266"/>
            <ac:spMk id="3" creationId="{069AE405-828D-19A8-A3BF-17A9B1F9E370}"/>
          </ac:spMkLst>
        </pc:spChg>
        <pc:spChg chg="del">
          <ac:chgData name="Akriti" userId="8607494f1173cc3d" providerId="LiveId" clId="{7536ABFD-340A-4610-B0A3-ED502F7EA9DA}" dt="2024-07-01T12:24:51.624" v="1863" actId="21"/>
          <ac:spMkLst>
            <pc:docMk/>
            <pc:sldMk cId="2388368187" sldId="266"/>
            <ac:spMk id="5" creationId="{44604681-6BE2-30DB-6630-A78A118C216E}"/>
          </ac:spMkLst>
        </pc:spChg>
      </pc:sldChg>
      <pc:sldChg chg="addSp delSp modSp mod">
        <pc:chgData name="Akriti" userId="8607494f1173cc3d" providerId="LiveId" clId="{7536ABFD-340A-4610-B0A3-ED502F7EA9DA}" dt="2024-07-01T13:26:56.700" v="3881"/>
        <pc:sldMkLst>
          <pc:docMk/>
          <pc:sldMk cId="1644327927" sldId="267"/>
        </pc:sldMkLst>
        <pc:spChg chg="add del mod">
          <ac:chgData name="Akriti" userId="8607494f1173cc3d" providerId="LiveId" clId="{7536ABFD-340A-4610-B0A3-ED502F7EA9DA}" dt="2024-07-01T13:26:55.652" v="3879" actId="255"/>
          <ac:spMkLst>
            <pc:docMk/>
            <pc:sldMk cId="1644327927" sldId="267"/>
            <ac:spMk id="3" creationId="{C37621F9-57FC-03A7-2EE3-925A45765D10}"/>
          </ac:spMkLst>
        </pc:spChg>
        <pc:spChg chg="del">
          <ac:chgData name="Akriti" userId="8607494f1173cc3d" providerId="LiveId" clId="{7536ABFD-340A-4610-B0A3-ED502F7EA9DA}" dt="2024-07-01T12:25:09.726" v="1867" actId="21"/>
          <ac:spMkLst>
            <pc:docMk/>
            <pc:sldMk cId="1644327927" sldId="267"/>
            <ac:spMk id="5" creationId="{48A4B806-E805-17DC-360E-E996C56D4D95}"/>
          </ac:spMkLst>
        </pc:spChg>
        <pc:spChg chg="add del">
          <ac:chgData name="Akriti" userId="8607494f1173cc3d" providerId="LiveId" clId="{7536ABFD-340A-4610-B0A3-ED502F7EA9DA}" dt="2024-07-01T13:21:00.235" v="3387"/>
          <ac:spMkLst>
            <pc:docMk/>
            <pc:sldMk cId="1644327927" sldId="267"/>
            <ac:spMk id="5" creationId="{5CC24411-16A6-48E9-9B19-52E87B117BFE}"/>
          </ac:spMkLst>
        </pc:spChg>
        <pc:spChg chg="add del mod">
          <ac:chgData name="Akriti" userId="8607494f1173cc3d" providerId="LiveId" clId="{7536ABFD-340A-4610-B0A3-ED502F7EA9DA}" dt="2024-07-01T13:20:58.831" v="3386"/>
          <ac:spMkLst>
            <pc:docMk/>
            <pc:sldMk cId="1644327927" sldId="267"/>
            <ac:spMk id="7" creationId="{A05FEF5D-0950-4888-975F-3E7DF744E53B}"/>
          </ac:spMkLst>
        </pc:spChg>
        <pc:spChg chg="add del">
          <ac:chgData name="Akriti" userId="8607494f1173cc3d" providerId="LiveId" clId="{7536ABFD-340A-4610-B0A3-ED502F7EA9DA}" dt="2024-07-01T13:21:07.908" v="3391"/>
          <ac:spMkLst>
            <pc:docMk/>
            <pc:sldMk cId="1644327927" sldId="267"/>
            <ac:spMk id="8" creationId="{7BCE0F4E-C013-4038-9DC3-ECD8AF2C2C63}"/>
          </ac:spMkLst>
        </pc:spChg>
        <pc:spChg chg="add del mod">
          <ac:chgData name="Akriti" userId="8607494f1173cc3d" providerId="LiveId" clId="{7536ABFD-340A-4610-B0A3-ED502F7EA9DA}" dt="2024-07-01T13:21:06.824" v="3390" actId="478"/>
          <ac:spMkLst>
            <pc:docMk/>
            <pc:sldMk cId="1644327927" sldId="267"/>
            <ac:spMk id="9" creationId="{056D4596-2871-4B60-B61B-58B56DDB1853}"/>
          </ac:spMkLst>
        </pc:spChg>
        <pc:spChg chg="add del mod">
          <ac:chgData name="Akriti" userId="8607494f1173cc3d" providerId="LiveId" clId="{7536ABFD-340A-4610-B0A3-ED502F7EA9DA}" dt="2024-07-01T13:26:56.700" v="3881"/>
          <ac:spMkLst>
            <pc:docMk/>
            <pc:sldMk cId="1644327927" sldId="267"/>
            <ac:spMk id="10" creationId="{61FA02DB-D561-4D60-A650-2BAE0911612B}"/>
          </ac:spMkLst>
        </pc:spChg>
      </pc:sldChg>
      <pc:sldChg chg="delSp mod">
        <pc:chgData name="Akriti" userId="8607494f1173cc3d" providerId="LiveId" clId="{7536ABFD-340A-4610-B0A3-ED502F7EA9DA}" dt="2024-07-01T13:29:13.386" v="3926" actId="21"/>
        <pc:sldMkLst>
          <pc:docMk/>
          <pc:sldMk cId="3675246277" sldId="268"/>
        </pc:sldMkLst>
        <pc:spChg chg="del">
          <ac:chgData name="Akriti" userId="8607494f1173cc3d" providerId="LiveId" clId="{7536ABFD-340A-4610-B0A3-ED502F7EA9DA}" dt="2024-07-01T13:29:13.386" v="3926" actId="21"/>
          <ac:spMkLst>
            <pc:docMk/>
            <pc:sldMk cId="3675246277" sldId="268"/>
            <ac:spMk id="5" creationId="{50FC9A4B-7D60-AC6E-3EFB-C49D8A77D0A3}"/>
          </ac:spMkLst>
        </pc:spChg>
      </pc:sldChg>
      <pc:sldChg chg="delSp modSp del mod">
        <pc:chgData name="Akriti" userId="8607494f1173cc3d" providerId="LiveId" clId="{7536ABFD-340A-4610-B0A3-ED502F7EA9DA}" dt="2024-07-01T13:29:03.869" v="3924" actId="2696"/>
        <pc:sldMkLst>
          <pc:docMk/>
          <pc:sldMk cId="2333934579" sldId="270"/>
        </pc:sldMkLst>
        <pc:spChg chg="mod">
          <ac:chgData name="Akriti" userId="8607494f1173cc3d" providerId="LiveId" clId="{7536ABFD-340A-4610-B0A3-ED502F7EA9DA}" dt="2024-07-01T13:27:13.690" v="3923" actId="20577"/>
          <ac:spMkLst>
            <pc:docMk/>
            <pc:sldMk cId="2333934579" sldId="270"/>
            <ac:spMk id="2" creationId="{BC01393A-C23C-A11B-B552-8F3AB06E5AFD}"/>
          </ac:spMkLst>
        </pc:spChg>
        <pc:spChg chg="mod">
          <ac:chgData name="Akriti" userId="8607494f1173cc3d" providerId="LiveId" clId="{7536ABFD-340A-4610-B0A3-ED502F7EA9DA}" dt="2024-07-01T13:27:10.140" v="3918" actId="5793"/>
          <ac:spMkLst>
            <pc:docMk/>
            <pc:sldMk cId="2333934579" sldId="270"/>
            <ac:spMk id="3" creationId="{6477814C-6B56-911D-71A3-5D4712507305}"/>
          </ac:spMkLst>
        </pc:spChg>
        <pc:spChg chg="del">
          <ac:chgData name="Akriti" userId="8607494f1173cc3d" providerId="LiveId" clId="{7536ABFD-340A-4610-B0A3-ED502F7EA9DA}" dt="2024-07-01T13:27:06.394" v="3882" actId="21"/>
          <ac:spMkLst>
            <pc:docMk/>
            <pc:sldMk cId="2333934579" sldId="270"/>
            <ac:spMk id="5" creationId="{9B187AAF-6A0B-1393-C469-6E06803B7421}"/>
          </ac:spMkLst>
        </pc:spChg>
      </pc:sldChg>
      <pc:sldChg chg="del">
        <pc:chgData name="Akriti" userId="8607494f1173cc3d" providerId="LiveId" clId="{7536ABFD-340A-4610-B0A3-ED502F7EA9DA}" dt="2024-07-01T13:29:07.078" v="3925" actId="2696"/>
        <pc:sldMkLst>
          <pc:docMk/>
          <pc:sldMk cId="4112284290" sldId="271"/>
        </pc:sldMkLst>
      </pc:sldChg>
      <pc:sldChg chg="delSp modSp mod">
        <pc:chgData name="Akriti" userId="8607494f1173cc3d" providerId="LiveId" clId="{7536ABFD-340A-4610-B0A3-ED502F7EA9DA}" dt="2024-07-01T13:10:17.950" v="3353"/>
        <pc:sldMkLst>
          <pc:docMk/>
          <pc:sldMk cId="149243798" sldId="273"/>
        </pc:sldMkLst>
        <pc:spChg chg="mod">
          <ac:chgData name="Akriti" userId="8607494f1173cc3d" providerId="LiveId" clId="{7536ABFD-340A-4610-B0A3-ED502F7EA9DA}" dt="2024-07-01T12:53:49.862" v="3330" actId="20577"/>
          <ac:spMkLst>
            <pc:docMk/>
            <pc:sldMk cId="149243798" sldId="273"/>
            <ac:spMk id="2" creationId="{51840CEC-B205-D614-ACFB-9620DEF0A59E}"/>
          </ac:spMkLst>
        </pc:spChg>
        <pc:spChg chg="mod">
          <ac:chgData name="Akriti" userId="8607494f1173cc3d" providerId="LiveId" clId="{7536ABFD-340A-4610-B0A3-ED502F7EA9DA}" dt="2024-07-01T13:10:17.950" v="3353"/>
          <ac:spMkLst>
            <pc:docMk/>
            <pc:sldMk cId="149243798" sldId="273"/>
            <ac:spMk id="3" creationId="{3E6CD5A5-350C-07B1-88E3-70F677EEF1DB}"/>
          </ac:spMkLst>
        </pc:spChg>
        <pc:spChg chg="del">
          <ac:chgData name="Akriti" userId="8607494f1173cc3d" providerId="LiveId" clId="{7536ABFD-340A-4610-B0A3-ED502F7EA9DA}" dt="2024-07-01T12:54:07.199" v="3332" actId="21"/>
          <ac:spMkLst>
            <pc:docMk/>
            <pc:sldMk cId="149243798" sldId="273"/>
            <ac:spMk id="4" creationId="{BA6BC351-F8F3-57C7-6516-D8352B33A9A1}"/>
          </ac:spMkLst>
        </pc:spChg>
      </pc:sldChg>
      <pc:sldChg chg="delSp modSp mod">
        <pc:chgData name="Akriti" userId="8607494f1173cc3d" providerId="LiveId" clId="{7536ABFD-340A-4610-B0A3-ED502F7EA9DA}" dt="2024-07-01T11:06:26.175" v="796" actId="2711"/>
        <pc:sldMkLst>
          <pc:docMk/>
          <pc:sldMk cId="2935010475" sldId="274"/>
        </pc:sldMkLst>
        <pc:spChg chg="mod">
          <ac:chgData name="Akriti" userId="8607494f1173cc3d" providerId="LiveId" clId="{7536ABFD-340A-4610-B0A3-ED502F7EA9DA}" dt="2024-07-01T11:06:00.855" v="794" actId="255"/>
          <ac:spMkLst>
            <pc:docMk/>
            <pc:sldMk cId="2935010475" sldId="274"/>
            <ac:spMk id="2" creationId="{E2872094-D36A-007C-818C-6DC4FC39F74F}"/>
          </ac:spMkLst>
        </pc:spChg>
        <pc:spChg chg="mod">
          <ac:chgData name="Akriti" userId="8607494f1173cc3d" providerId="LiveId" clId="{7536ABFD-340A-4610-B0A3-ED502F7EA9DA}" dt="2024-07-01T11:06:26.175" v="796" actId="2711"/>
          <ac:spMkLst>
            <pc:docMk/>
            <pc:sldMk cId="2935010475" sldId="274"/>
            <ac:spMk id="3" creationId="{2DB44169-B653-8FCC-211C-27ABE8FE014A}"/>
          </ac:spMkLst>
        </pc:spChg>
        <pc:spChg chg="del">
          <ac:chgData name="Akriti" userId="8607494f1173cc3d" providerId="LiveId" clId="{7536ABFD-340A-4610-B0A3-ED502F7EA9DA}" dt="2024-07-01T09:10:17.720" v="126" actId="21"/>
          <ac:spMkLst>
            <pc:docMk/>
            <pc:sldMk cId="2935010475" sldId="274"/>
            <ac:spMk id="5" creationId="{F264D377-7310-FC9A-E728-3B686E1BEA5E}"/>
          </ac:spMkLst>
        </pc:spChg>
        <pc:picChg chg="mod">
          <ac:chgData name="Akriti" userId="8607494f1173cc3d" providerId="LiveId" clId="{7536ABFD-340A-4610-B0A3-ED502F7EA9DA}" dt="2024-07-01T09:11:59.294" v="148" actId="1076"/>
          <ac:picMkLst>
            <pc:docMk/>
            <pc:sldMk cId="2935010475" sldId="274"/>
            <ac:picMk id="6" creationId="{623EA6A3-2D9E-C718-EBF4-5B7AFD95B080}"/>
          </ac:picMkLst>
        </pc:picChg>
      </pc:sldChg>
      <pc:sldChg chg="addSp delSp modSp new mod">
        <pc:chgData name="Akriti" userId="8607494f1173cc3d" providerId="LiveId" clId="{7536ABFD-340A-4610-B0A3-ED502F7EA9DA}" dt="2024-07-01T11:06:40.227" v="797" actId="255"/>
        <pc:sldMkLst>
          <pc:docMk/>
          <pc:sldMk cId="4282556798" sldId="275"/>
        </pc:sldMkLst>
        <pc:spChg chg="del">
          <ac:chgData name="Akriti" userId="8607494f1173cc3d" providerId="LiveId" clId="{7536ABFD-340A-4610-B0A3-ED502F7EA9DA}" dt="2024-07-01T09:11:16.272" v="138" actId="21"/>
          <ac:spMkLst>
            <pc:docMk/>
            <pc:sldMk cId="4282556798" sldId="275"/>
            <ac:spMk id="2" creationId="{AFBAAC9D-1FB7-4CFE-94F5-B469FAD75037}"/>
          </ac:spMkLst>
        </pc:spChg>
        <pc:spChg chg="mod">
          <ac:chgData name="Akriti" userId="8607494f1173cc3d" providerId="LiveId" clId="{7536ABFD-340A-4610-B0A3-ED502F7EA9DA}" dt="2024-07-01T11:06:40.227" v="797" actId="255"/>
          <ac:spMkLst>
            <pc:docMk/>
            <pc:sldMk cId="4282556798" sldId="275"/>
            <ac:spMk id="3" creationId="{5A880D70-6638-4CDB-B64F-2486A1F842FD}"/>
          </ac:spMkLst>
        </pc:spChg>
        <pc:spChg chg="del">
          <ac:chgData name="Akriti" userId="8607494f1173cc3d" providerId="LiveId" clId="{7536ABFD-340A-4610-B0A3-ED502F7EA9DA}" dt="2024-07-01T09:11:56.995" v="147" actId="21"/>
          <ac:spMkLst>
            <pc:docMk/>
            <pc:sldMk cId="4282556798" sldId="275"/>
            <ac:spMk id="4" creationId="{42AED88E-E0DB-46C3-A3C7-C1D594D6E235}"/>
          </ac:spMkLst>
        </pc:spChg>
        <pc:picChg chg="add">
          <ac:chgData name="Akriti" userId="8607494f1173cc3d" providerId="LiveId" clId="{7536ABFD-340A-4610-B0A3-ED502F7EA9DA}" dt="2024-07-01T09:12:07.639" v="149"/>
          <ac:picMkLst>
            <pc:docMk/>
            <pc:sldMk cId="4282556798" sldId="275"/>
            <ac:picMk id="6" creationId="{FF45B0A1-DF28-42CC-AEB0-0A33F6A1E603}"/>
          </ac:picMkLst>
        </pc:picChg>
      </pc:sldChg>
      <pc:sldChg chg="addSp delSp modSp new mod">
        <pc:chgData name="Akriti" userId="8607494f1173cc3d" providerId="LiveId" clId="{7536ABFD-340A-4610-B0A3-ED502F7EA9DA}" dt="2024-07-02T03:57:46.112" v="4006" actId="20577"/>
        <pc:sldMkLst>
          <pc:docMk/>
          <pc:sldMk cId="3883842003" sldId="276"/>
        </pc:sldMkLst>
        <pc:spChg chg="del">
          <ac:chgData name="Akriti" userId="8607494f1173cc3d" providerId="LiveId" clId="{7536ABFD-340A-4610-B0A3-ED502F7EA9DA}" dt="2024-07-01T09:18:44.838" v="232" actId="21"/>
          <ac:spMkLst>
            <pc:docMk/>
            <pc:sldMk cId="3883842003" sldId="276"/>
            <ac:spMk id="2" creationId="{EF910166-0934-4B7E-898F-744F0F5420F5}"/>
          </ac:spMkLst>
        </pc:spChg>
        <pc:spChg chg="add mod">
          <ac:chgData name="Akriti" userId="8607494f1173cc3d" providerId="LiveId" clId="{7536ABFD-340A-4610-B0A3-ED502F7EA9DA}" dt="2024-07-02T03:57:46.112" v="4006" actId="20577"/>
          <ac:spMkLst>
            <pc:docMk/>
            <pc:sldMk cId="3883842003" sldId="276"/>
            <ac:spMk id="5" creationId="{684C1C97-3DC7-4470-8892-F6190D80F292}"/>
          </ac:spMkLst>
        </pc:spChg>
        <pc:picChg chg="add mod">
          <ac:chgData name="Akriti" userId="8607494f1173cc3d" providerId="LiveId" clId="{7536ABFD-340A-4610-B0A3-ED502F7EA9DA}" dt="2024-07-01T09:28:09.241" v="241" actId="1076"/>
          <ac:picMkLst>
            <pc:docMk/>
            <pc:sldMk cId="3883842003" sldId="276"/>
            <ac:picMk id="4" creationId="{6A1DEF0E-075E-49B9-9752-2B179E467F4A}"/>
          </ac:picMkLst>
        </pc:picChg>
        <pc:picChg chg="add mod">
          <ac:chgData name="Akriti" userId="8607494f1173cc3d" providerId="LiveId" clId="{7536ABFD-340A-4610-B0A3-ED502F7EA9DA}" dt="2024-07-01T09:29:52.677" v="264" actId="1076"/>
          <ac:picMkLst>
            <pc:docMk/>
            <pc:sldMk cId="3883842003" sldId="276"/>
            <ac:picMk id="6" creationId="{6823917D-C8A9-4659-870C-C9A95E72F2C5}"/>
          </ac:picMkLst>
        </pc:picChg>
      </pc:sldChg>
      <pc:sldChg chg="addSp delSp modSp new mod">
        <pc:chgData name="Akriti" userId="8607494f1173cc3d" providerId="LiveId" clId="{7536ABFD-340A-4610-B0A3-ED502F7EA9DA}" dt="2024-07-01T11:39:19.480" v="1531" actId="1076"/>
        <pc:sldMkLst>
          <pc:docMk/>
          <pc:sldMk cId="3581803083" sldId="277"/>
        </pc:sldMkLst>
        <pc:spChg chg="mod">
          <ac:chgData name="Akriti" userId="8607494f1173cc3d" providerId="LiveId" clId="{7536ABFD-340A-4610-B0A3-ED502F7EA9DA}" dt="2024-07-01T11:39:19.480" v="1531" actId="1076"/>
          <ac:spMkLst>
            <pc:docMk/>
            <pc:sldMk cId="3581803083" sldId="277"/>
            <ac:spMk id="2" creationId="{A3E8C77C-976F-43FA-838C-72B23FFA35A5}"/>
          </ac:spMkLst>
        </pc:spChg>
        <pc:spChg chg="mod">
          <ac:chgData name="Akriti" userId="8607494f1173cc3d" providerId="LiveId" clId="{7536ABFD-340A-4610-B0A3-ED502F7EA9DA}" dt="2024-07-01T11:39:17.990" v="1530" actId="1076"/>
          <ac:spMkLst>
            <pc:docMk/>
            <pc:sldMk cId="3581803083" sldId="277"/>
            <ac:spMk id="3" creationId="{9D4071A3-E2E0-4AC1-AF0F-F4D5F5617083}"/>
          </ac:spMkLst>
        </pc:spChg>
        <pc:spChg chg="del">
          <ac:chgData name="Akriti" userId="8607494f1173cc3d" providerId="LiveId" clId="{7536ABFD-340A-4610-B0A3-ED502F7EA9DA}" dt="2024-07-01T09:36:39.084" v="448" actId="21"/>
          <ac:spMkLst>
            <pc:docMk/>
            <pc:sldMk cId="3581803083" sldId="277"/>
            <ac:spMk id="4" creationId="{5BB61042-E43B-4B79-9450-575E6DC9E809}"/>
          </ac:spMkLst>
        </pc:spChg>
        <pc:picChg chg="add mod">
          <ac:chgData name="Akriti" userId="8607494f1173cc3d" providerId="LiveId" clId="{7536ABFD-340A-4610-B0A3-ED502F7EA9DA}" dt="2024-07-01T09:30:02.400" v="266" actId="1076"/>
          <ac:picMkLst>
            <pc:docMk/>
            <pc:sldMk cId="3581803083" sldId="277"/>
            <ac:picMk id="6" creationId="{6C7D08E5-5392-46F3-9BCA-E537AE65DFBF}"/>
          </ac:picMkLst>
        </pc:picChg>
      </pc:sldChg>
      <pc:sldChg chg="addSp delSp modSp new mod">
        <pc:chgData name="Akriti" userId="8607494f1173cc3d" providerId="LiveId" clId="{7536ABFD-340A-4610-B0A3-ED502F7EA9DA}" dt="2024-07-01T11:17:53.400" v="1072" actId="255"/>
        <pc:sldMkLst>
          <pc:docMk/>
          <pc:sldMk cId="1181788801" sldId="278"/>
        </pc:sldMkLst>
        <pc:spChg chg="mod">
          <ac:chgData name="Akriti" userId="8607494f1173cc3d" providerId="LiveId" clId="{7536ABFD-340A-4610-B0A3-ED502F7EA9DA}" dt="2024-07-01T11:17:53.400" v="1072" actId="255"/>
          <ac:spMkLst>
            <pc:docMk/>
            <pc:sldMk cId="1181788801" sldId="278"/>
            <ac:spMk id="2" creationId="{FBAE61C6-3F23-4533-A1AC-B914E249534A}"/>
          </ac:spMkLst>
        </pc:spChg>
        <pc:spChg chg="del">
          <ac:chgData name="Akriti" userId="8607494f1173cc3d" providerId="LiveId" clId="{7536ABFD-340A-4610-B0A3-ED502F7EA9DA}" dt="2024-07-01T09:36:27.669" v="446"/>
          <ac:spMkLst>
            <pc:docMk/>
            <pc:sldMk cId="1181788801" sldId="278"/>
            <ac:spMk id="3" creationId="{394D0F52-5A7F-4BFC-9167-BB2680C93D71}"/>
          </ac:spMkLst>
        </pc:spChg>
        <pc:spChg chg="del">
          <ac:chgData name="Akriti" userId="8607494f1173cc3d" providerId="LiveId" clId="{7536ABFD-340A-4610-B0A3-ED502F7EA9DA}" dt="2024-07-01T09:36:59.122" v="450" actId="21"/>
          <ac:spMkLst>
            <pc:docMk/>
            <pc:sldMk cId="1181788801" sldId="278"/>
            <ac:spMk id="4" creationId="{91EFF5E7-9EAE-4C43-ACBB-69911EF4327B}"/>
          </ac:spMkLst>
        </pc:spChg>
        <pc:picChg chg="add mod">
          <ac:chgData name="Akriti" userId="8607494f1173cc3d" providerId="LiveId" clId="{7536ABFD-340A-4610-B0A3-ED502F7EA9DA}" dt="2024-07-01T09:30:34.979" v="291" actId="1076"/>
          <ac:picMkLst>
            <pc:docMk/>
            <pc:sldMk cId="1181788801" sldId="278"/>
            <ac:picMk id="6" creationId="{9E39C5C3-E0CA-43D5-9353-454C9E9F5B4F}"/>
          </ac:picMkLst>
        </pc:picChg>
        <pc:picChg chg="add mod">
          <ac:chgData name="Akriti" userId="8607494f1173cc3d" providerId="LiveId" clId="{7536ABFD-340A-4610-B0A3-ED502F7EA9DA}" dt="2024-07-01T09:37:21.196" v="455" actId="14100"/>
          <ac:picMkLst>
            <pc:docMk/>
            <pc:sldMk cId="1181788801" sldId="278"/>
            <ac:picMk id="7" creationId="{0029D0E2-CEE6-40B9-B283-61F7E75FEFDE}"/>
          </ac:picMkLst>
        </pc:picChg>
        <pc:picChg chg="add mod">
          <ac:chgData name="Akriti" userId="8607494f1173cc3d" providerId="LiveId" clId="{7536ABFD-340A-4610-B0A3-ED502F7EA9DA}" dt="2024-07-01T09:37:12.100" v="453" actId="14100"/>
          <ac:picMkLst>
            <pc:docMk/>
            <pc:sldMk cId="1181788801" sldId="278"/>
            <ac:picMk id="8" creationId="{4B438472-AD18-4BF9-ADBD-B1B363160DA4}"/>
          </ac:picMkLst>
        </pc:picChg>
      </pc:sldChg>
      <pc:sldChg chg="addSp delSp modSp new mod">
        <pc:chgData name="Akriti" userId="8607494f1173cc3d" providerId="LiveId" clId="{7536ABFD-340A-4610-B0A3-ED502F7EA9DA}" dt="2024-07-01T12:10:07.795" v="1544" actId="14100"/>
        <pc:sldMkLst>
          <pc:docMk/>
          <pc:sldMk cId="2391386078" sldId="279"/>
        </pc:sldMkLst>
        <pc:spChg chg="del">
          <ac:chgData name="Akriti" userId="8607494f1173cc3d" providerId="LiveId" clId="{7536ABFD-340A-4610-B0A3-ED502F7EA9DA}" dt="2024-07-01T09:37:29.494" v="456" actId="21"/>
          <ac:spMkLst>
            <pc:docMk/>
            <pc:sldMk cId="2391386078" sldId="279"/>
            <ac:spMk id="2" creationId="{05F97C3D-866C-4DA7-8AAE-DB286FD2DB1D}"/>
          </ac:spMkLst>
        </pc:spChg>
        <pc:spChg chg="add mod">
          <ac:chgData name="Akriti" userId="8607494f1173cc3d" providerId="LiveId" clId="{7536ABFD-340A-4610-B0A3-ED502F7EA9DA}" dt="2024-07-01T12:10:03.716" v="1543" actId="14100"/>
          <ac:spMkLst>
            <pc:docMk/>
            <pc:sldMk cId="2391386078" sldId="279"/>
            <ac:spMk id="7" creationId="{D4F62EC4-C5C0-4F4E-94FC-AFEB0D1E2E41}"/>
          </ac:spMkLst>
        </pc:spChg>
        <pc:picChg chg="add mod">
          <ac:chgData name="Akriti" userId="8607494f1173cc3d" providerId="LiveId" clId="{7536ABFD-340A-4610-B0A3-ED502F7EA9DA}" dt="2024-07-01T09:30:56.083" v="302" actId="1076"/>
          <ac:picMkLst>
            <pc:docMk/>
            <pc:sldMk cId="2391386078" sldId="279"/>
            <ac:picMk id="4" creationId="{8FB47618-BDDD-4B6E-82F2-2DEBE3BA502B}"/>
          </ac:picMkLst>
        </pc:picChg>
        <pc:picChg chg="add mod">
          <ac:chgData name="Akriti" userId="8607494f1173cc3d" providerId="LiveId" clId="{7536ABFD-340A-4610-B0A3-ED502F7EA9DA}" dt="2024-07-01T12:10:07.795" v="1544" actId="14100"/>
          <ac:picMkLst>
            <pc:docMk/>
            <pc:sldMk cId="2391386078" sldId="279"/>
            <ac:picMk id="5" creationId="{537AF62D-7019-4D6C-B2D2-62C6C4BBF338}"/>
          </ac:picMkLst>
        </pc:picChg>
        <pc:picChg chg="add del mod">
          <ac:chgData name="Akriti" userId="8607494f1173cc3d" providerId="LiveId" clId="{7536ABFD-340A-4610-B0A3-ED502F7EA9DA}" dt="2024-07-01T11:18:09.113" v="1073" actId="21"/>
          <ac:picMkLst>
            <pc:docMk/>
            <pc:sldMk cId="2391386078" sldId="279"/>
            <ac:picMk id="6" creationId="{5C291745-53E6-4E34-9C4B-DB1059D8BD6D}"/>
          </ac:picMkLst>
        </pc:picChg>
      </pc:sldChg>
      <pc:sldChg chg="addSp delSp modSp new mod">
        <pc:chgData name="Akriti" userId="8607494f1173cc3d" providerId="LiveId" clId="{7536ABFD-340A-4610-B0A3-ED502F7EA9DA}" dt="2024-07-01T12:10:41.943" v="1547" actId="14100"/>
        <pc:sldMkLst>
          <pc:docMk/>
          <pc:sldMk cId="4163578251" sldId="280"/>
        </pc:sldMkLst>
        <pc:spChg chg="mod">
          <ac:chgData name="Akriti" userId="8607494f1173cc3d" providerId="LiveId" clId="{7536ABFD-340A-4610-B0A3-ED502F7EA9DA}" dt="2024-07-01T09:31:17.923" v="313" actId="113"/>
          <ac:spMkLst>
            <pc:docMk/>
            <pc:sldMk cId="4163578251" sldId="280"/>
            <ac:spMk id="2" creationId="{06D4DD7B-4EF1-410B-A72A-922190B2F646}"/>
          </ac:spMkLst>
        </pc:spChg>
        <pc:spChg chg="mod">
          <ac:chgData name="Akriti" userId="8607494f1173cc3d" providerId="LiveId" clId="{7536ABFD-340A-4610-B0A3-ED502F7EA9DA}" dt="2024-07-01T12:10:41.943" v="1547" actId="14100"/>
          <ac:spMkLst>
            <pc:docMk/>
            <pc:sldMk cId="4163578251" sldId="280"/>
            <ac:spMk id="3" creationId="{CEAD3E62-CE23-4059-B409-5ED2FECB379C}"/>
          </ac:spMkLst>
        </pc:spChg>
        <pc:spChg chg="del">
          <ac:chgData name="Akriti" userId="8607494f1173cc3d" providerId="LiveId" clId="{7536ABFD-340A-4610-B0A3-ED502F7EA9DA}" dt="2024-07-01T09:38:27.215" v="461" actId="21"/>
          <ac:spMkLst>
            <pc:docMk/>
            <pc:sldMk cId="4163578251" sldId="280"/>
            <ac:spMk id="4" creationId="{477EA21A-BE60-484E-A513-CA39DEF6ACFE}"/>
          </ac:spMkLst>
        </pc:spChg>
        <pc:picChg chg="add mod">
          <ac:chgData name="Akriti" userId="8607494f1173cc3d" providerId="LiveId" clId="{7536ABFD-340A-4610-B0A3-ED502F7EA9DA}" dt="2024-07-01T09:31:05.806" v="304" actId="1076"/>
          <ac:picMkLst>
            <pc:docMk/>
            <pc:sldMk cId="4163578251" sldId="280"/>
            <ac:picMk id="6" creationId="{580D0BB7-E89C-4EF4-9E70-C17568592D1A}"/>
          </ac:picMkLst>
        </pc:picChg>
      </pc:sldChg>
      <pc:sldChg chg="addSp delSp modSp new mod">
        <pc:chgData name="Akriti" userId="8607494f1173cc3d" providerId="LiveId" clId="{7536ABFD-340A-4610-B0A3-ED502F7EA9DA}" dt="2024-07-01T12:11:17.133" v="1552" actId="14100"/>
        <pc:sldMkLst>
          <pc:docMk/>
          <pc:sldMk cId="26093842" sldId="281"/>
        </pc:sldMkLst>
        <pc:spChg chg="mod">
          <ac:chgData name="Akriti" userId="8607494f1173cc3d" providerId="LiveId" clId="{7536ABFD-340A-4610-B0A3-ED502F7EA9DA}" dt="2024-07-01T12:11:04.401" v="1549" actId="255"/>
          <ac:spMkLst>
            <pc:docMk/>
            <pc:sldMk cId="26093842" sldId="281"/>
            <ac:spMk id="2" creationId="{959A36B7-935D-4F1F-B95A-6675B1207336}"/>
          </ac:spMkLst>
        </pc:spChg>
        <pc:spChg chg="add del">
          <ac:chgData name="Akriti" userId="8607494f1173cc3d" providerId="LiveId" clId="{7536ABFD-340A-4610-B0A3-ED502F7EA9DA}" dt="2024-07-01T09:39:31.827" v="527"/>
          <ac:spMkLst>
            <pc:docMk/>
            <pc:sldMk cId="26093842" sldId="281"/>
            <ac:spMk id="3" creationId="{4824ED72-21F4-4949-902B-1504D7DC5A79}"/>
          </ac:spMkLst>
        </pc:spChg>
        <pc:spChg chg="del">
          <ac:chgData name="Akriti" userId="8607494f1173cc3d" providerId="LiveId" clId="{7536ABFD-340A-4610-B0A3-ED502F7EA9DA}" dt="2024-07-01T09:39:15.827" v="526" actId="21"/>
          <ac:spMkLst>
            <pc:docMk/>
            <pc:sldMk cId="26093842" sldId="281"/>
            <ac:spMk id="4" creationId="{513FD58F-63D5-41FC-B5E8-C5E14F94CC7B}"/>
          </ac:spMkLst>
        </pc:spChg>
        <pc:picChg chg="add del mod">
          <ac:chgData name="Akriti" userId="8607494f1173cc3d" providerId="LiveId" clId="{7536ABFD-340A-4610-B0A3-ED502F7EA9DA}" dt="2024-07-01T09:31:55.452" v="331"/>
          <ac:picMkLst>
            <pc:docMk/>
            <pc:sldMk cId="26093842" sldId="281"/>
            <ac:picMk id="6" creationId="{39ABFD52-F4A2-49B1-A2F0-39191559994F}"/>
          </ac:picMkLst>
        </pc:picChg>
        <pc:picChg chg="add mod">
          <ac:chgData name="Akriti" userId="8607494f1173cc3d" providerId="LiveId" clId="{7536ABFD-340A-4610-B0A3-ED502F7EA9DA}" dt="2024-07-01T09:32:18.886" v="342" actId="1076"/>
          <ac:picMkLst>
            <pc:docMk/>
            <pc:sldMk cId="26093842" sldId="281"/>
            <ac:picMk id="7" creationId="{D35BD86B-8090-44AB-815E-9FB473ABD5D2}"/>
          </ac:picMkLst>
        </pc:picChg>
        <pc:picChg chg="add mod">
          <ac:chgData name="Akriti" userId="8607494f1173cc3d" providerId="LiveId" clId="{7536ABFD-340A-4610-B0A3-ED502F7EA9DA}" dt="2024-07-01T12:11:17.133" v="1552" actId="14100"/>
          <ac:picMkLst>
            <pc:docMk/>
            <pc:sldMk cId="26093842" sldId="281"/>
            <ac:picMk id="8" creationId="{6510E315-B8A9-4AE7-9000-8D7658D011B6}"/>
          </ac:picMkLst>
        </pc:picChg>
        <pc:picChg chg="add mod">
          <ac:chgData name="Akriti" userId="8607494f1173cc3d" providerId="LiveId" clId="{7536ABFD-340A-4610-B0A3-ED502F7EA9DA}" dt="2024-07-01T12:11:13.494" v="1550" actId="1076"/>
          <ac:picMkLst>
            <pc:docMk/>
            <pc:sldMk cId="26093842" sldId="281"/>
            <ac:picMk id="9" creationId="{144C8A0C-51E3-4780-94B2-ACFC26ABAEA8}"/>
          </ac:picMkLst>
        </pc:picChg>
      </pc:sldChg>
      <pc:sldChg chg="addSp delSp modSp new mod">
        <pc:chgData name="Akriti" userId="8607494f1173cc3d" providerId="LiveId" clId="{7536ABFD-340A-4610-B0A3-ED502F7EA9DA}" dt="2024-07-01T12:11:33.637" v="1554" actId="1076"/>
        <pc:sldMkLst>
          <pc:docMk/>
          <pc:sldMk cId="1428038163" sldId="282"/>
        </pc:sldMkLst>
        <pc:spChg chg="del">
          <ac:chgData name="Akriti" userId="8607494f1173cc3d" providerId="LiveId" clId="{7536ABFD-340A-4610-B0A3-ED502F7EA9DA}" dt="2024-07-01T09:40:12.955" v="533" actId="21"/>
          <ac:spMkLst>
            <pc:docMk/>
            <pc:sldMk cId="1428038163" sldId="282"/>
            <ac:spMk id="2" creationId="{118BA2BF-655C-4309-AE1D-04F1B1E2ED66}"/>
          </ac:spMkLst>
        </pc:spChg>
        <pc:spChg chg="add mod">
          <ac:chgData name="Akriti" userId="8607494f1173cc3d" providerId="LiveId" clId="{7536ABFD-340A-4610-B0A3-ED502F7EA9DA}" dt="2024-07-01T12:11:33.637" v="1554" actId="1076"/>
          <ac:spMkLst>
            <pc:docMk/>
            <pc:sldMk cId="1428038163" sldId="282"/>
            <ac:spMk id="7" creationId="{0CABE1EA-1C5A-4F7C-B7C3-10AC885E832F}"/>
          </ac:spMkLst>
        </pc:spChg>
        <pc:picChg chg="add mod">
          <ac:chgData name="Akriti" userId="8607494f1173cc3d" providerId="LiveId" clId="{7536ABFD-340A-4610-B0A3-ED502F7EA9DA}" dt="2024-07-01T09:33:24.217" v="354" actId="1076"/>
          <ac:picMkLst>
            <pc:docMk/>
            <pc:sldMk cId="1428038163" sldId="282"/>
            <ac:picMk id="4" creationId="{EA37CD64-AE5E-47E9-9871-CFA41AD2227F}"/>
          </ac:picMkLst>
        </pc:picChg>
        <pc:picChg chg="add mod">
          <ac:chgData name="Akriti" userId="8607494f1173cc3d" providerId="LiveId" clId="{7536ABFD-340A-4610-B0A3-ED502F7EA9DA}" dt="2024-07-01T09:40:28.814" v="535" actId="1076"/>
          <ac:picMkLst>
            <pc:docMk/>
            <pc:sldMk cId="1428038163" sldId="282"/>
            <ac:picMk id="5" creationId="{83663B40-F8CB-4C48-96A3-4B84DF5C91B9}"/>
          </ac:picMkLst>
        </pc:picChg>
        <pc:picChg chg="add del mod">
          <ac:chgData name="Akriti" userId="8607494f1173cc3d" providerId="LiveId" clId="{7536ABFD-340A-4610-B0A3-ED502F7EA9DA}" dt="2024-07-01T11:25:07.117" v="1233" actId="21"/>
          <ac:picMkLst>
            <pc:docMk/>
            <pc:sldMk cId="1428038163" sldId="282"/>
            <ac:picMk id="6" creationId="{EA17C9C3-CA13-4C2F-901C-F56ACE472183}"/>
          </ac:picMkLst>
        </pc:picChg>
      </pc:sldChg>
      <pc:sldChg chg="addSp delSp modSp new mod">
        <pc:chgData name="Akriti" userId="8607494f1173cc3d" providerId="LiveId" clId="{7536ABFD-340A-4610-B0A3-ED502F7EA9DA}" dt="2024-07-02T03:59:15.322" v="4007" actId="313"/>
        <pc:sldMkLst>
          <pc:docMk/>
          <pc:sldMk cId="4287833746" sldId="283"/>
        </pc:sldMkLst>
        <pc:spChg chg="mod">
          <ac:chgData name="Akriti" userId="8607494f1173cc3d" providerId="LiveId" clId="{7536ABFD-340A-4610-B0A3-ED502F7EA9DA}" dt="2024-07-01T11:29:03.603" v="1368" actId="255"/>
          <ac:spMkLst>
            <pc:docMk/>
            <pc:sldMk cId="4287833746" sldId="283"/>
            <ac:spMk id="2" creationId="{5597C840-D817-4872-9137-20ACCB9D547E}"/>
          </ac:spMkLst>
        </pc:spChg>
        <pc:spChg chg="mod">
          <ac:chgData name="Akriti" userId="8607494f1173cc3d" providerId="LiveId" clId="{7536ABFD-340A-4610-B0A3-ED502F7EA9DA}" dt="2024-07-02T03:59:15.322" v="4007" actId="313"/>
          <ac:spMkLst>
            <pc:docMk/>
            <pc:sldMk cId="4287833746" sldId="283"/>
            <ac:spMk id="3" creationId="{F32D007A-1E29-4C49-B8FA-06097728B769}"/>
          </ac:spMkLst>
        </pc:spChg>
        <pc:spChg chg="del">
          <ac:chgData name="Akriti" userId="8607494f1173cc3d" providerId="LiveId" clId="{7536ABFD-340A-4610-B0A3-ED502F7EA9DA}" dt="2024-07-01T09:40:54.081" v="538" actId="21"/>
          <ac:spMkLst>
            <pc:docMk/>
            <pc:sldMk cId="4287833746" sldId="283"/>
            <ac:spMk id="4" creationId="{A7E02C22-B9BA-47A4-BBBA-A56AB6D67158}"/>
          </ac:spMkLst>
        </pc:spChg>
        <pc:picChg chg="add mod">
          <ac:chgData name="Akriti" userId="8607494f1173cc3d" providerId="LiveId" clId="{7536ABFD-340A-4610-B0A3-ED502F7EA9DA}" dt="2024-07-01T09:33:36.864" v="356" actId="1076"/>
          <ac:picMkLst>
            <pc:docMk/>
            <pc:sldMk cId="4287833746" sldId="283"/>
            <ac:picMk id="6" creationId="{1541F795-03FC-403B-8DE7-AC9F10A7F90F}"/>
          </ac:picMkLst>
        </pc:picChg>
      </pc:sldChg>
      <pc:sldChg chg="addSp delSp modSp new mod">
        <pc:chgData name="Akriti" userId="8607494f1173cc3d" providerId="LiveId" clId="{7536ABFD-340A-4610-B0A3-ED502F7EA9DA}" dt="2024-07-01T11:29:26.886" v="1373" actId="14100"/>
        <pc:sldMkLst>
          <pc:docMk/>
          <pc:sldMk cId="3775452797" sldId="284"/>
        </pc:sldMkLst>
        <pc:spChg chg="mod">
          <ac:chgData name="Akriti" userId="8607494f1173cc3d" providerId="LiveId" clId="{7536ABFD-340A-4610-B0A3-ED502F7EA9DA}" dt="2024-07-01T11:29:17.290" v="1370" actId="255"/>
          <ac:spMkLst>
            <pc:docMk/>
            <pc:sldMk cId="3775452797" sldId="284"/>
            <ac:spMk id="2" creationId="{1514431F-A1CB-4148-A342-38D013597FAD}"/>
          </ac:spMkLst>
        </pc:spChg>
        <pc:spChg chg="del mod">
          <ac:chgData name="Akriti" userId="8607494f1173cc3d" providerId="LiveId" clId="{7536ABFD-340A-4610-B0A3-ED502F7EA9DA}" dt="2024-07-01T09:42:05.880" v="555"/>
          <ac:spMkLst>
            <pc:docMk/>
            <pc:sldMk cId="3775452797" sldId="284"/>
            <ac:spMk id="3" creationId="{3A2B29BF-0E8C-424C-B2E1-864285E55321}"/>
          </ac:spMkLst>
        </pc:spChg>
        <pc:spChg chg="del">
          <ac:chgData name="Akriti" userId="8607494f1173cc3d" providerId="LiveId" clId="{7536ABFD-340A-4610-B0A3-ED502F7EA9DA}" dt="2024-07-01T09:41:47.359" v="553" actId="21"/>
          <ac:spMkLst>
            <pc:docMk/>
            <pc:sldMk cId="3775452797" sldId="284"/>
            <ac:spMk id="4" creationId="{AE0EEDDB-25CE-463B-8D79-8014D677C2E3}"/>
          </ac:spMkLst>
        </pc:spChg>
        <pc:graphicFrameChg chg="add mod">
          <ac:chgData name="Akriti" userId="8607494f1173cc3d" providerId="LiveId" clId="{7536ABFD-340A-4610-B0A3-ED502F7EA9DA}" dt="2024-07-01T11:29:21.992" v="1371" actId="1076"/>
          <ac:graphicFrameMkLst>
            <pc:docMk/>
            <pc:sldMk cId="3775452797" sldId="284"/>
            <ac:graphicFrameMk id="9" creationId="{DDF1A3E8-D526-441E-B757-3FE8EA3EE598}"/>
          </ac:graphicFrameMkLst>
        </pc:graphicFrameChg>
        <pc:picChg chg="add mod">
          <ac:chgData name="Akriti" userId="8607494f1173cc3d" providerId="LiveId" clId="{7536ABFD-340A-4610-B0A3-ED502F7EA9DA}" dt="2024-07-01T09:34:02.291" v="367" actId="1076"/>
          <ac:picMkLst>
            <pc:docMk/>
            <pc:sldMk cId="3775452797" sldId="284"/>
            <ac:picMk id="6" creationId="{AA0001B6-4234-403F-93C0-FB041B2A3235}"/>
          </ac:picMkLst>
        </pc:picChg>
        <pc:picChg chg="add mod">
          <ac:chgData name="Akriti" userId="8607494f1173cc3d" providerId="LiveId" clId="{7536ABFD-340A-4610-B0A3-ED502F7EA9DA}" dt="2024-07-01T11:29:26.886" v="1373" actId="14100"/>
          <ac:picMkLst>
            <pc:docMk/>
            <pc:sldMk cId="3775452797" sldId="284"/>
            <ac:picMk id="7" creationId="{FD1246EC-B85D-43E7-AB0C-529C5D22E1D4}"/>
          </ac:picMkLst>
        </pc:picChg>
        <pc:picChg chg="add del">
          <ac:chgData name="Akriti" userId="8607494f1173cc3d" providerId="LiveId" clId="{7536ABFD-340A-4610-B0A3-ED502F7EA9DA}" dt="2024-07-01T09:42:41.762" v="559" actId="21"/>
          <ac:picMkLst>
            <pc:docMk/>
            <pc:sldMk cId="3775452797" sldId="284"/>
            <ac:picMk id="8" creationId="{740E7C89-6150-43FC-8DF1-44B3AE568C9D}"/>
          </ac:picMkLst>
        </pc:picChg>
      </pc:sldChg>
      <pc:sldChg chg="addSp delSp modSp new mod">
        <pc:chgData name="Akriti" userId="8607494f1173cc3d" providerId="LiveId" clId="{7536ABFD-340A-4610-B0A3-ED502F7EA9DA}" dt="2024-07-01T12:12:38.210" v="1561" actId="2711"/>
        <pc:sldMkLst>
          <pc:docMk/>
          <pc:sldMk cId="3313486154" sldId="285"/>
        </pc:sldMkLst>
        <pc:spChg chg="del">
          <ac:chgData name="Akriti" userId="8607494f1173cc3d" providerId="LiveId" clId="{7536ABFD-340A-4610-B0A3-ED502F7EA9DA}" dt="2024-07-01T09:43:58.788" v="567" actId="21"/>
          <ac:spMkLst>
            <pc:docMk/>
            <pc:sldMk cId="3313486154" sldId="285"/>
            <ac:spMk id="2" creationId="{F228BF82-C963-4500-B36B-C240C24C9FB1}"/>
          </ac:spMkLst>
        </pc:spChg>
        <pc:spChg chg="add mod">
          <ac:chgData name="Akriti" userId="8607494f1173cc3d" providerId="LiveId" clId="{7536ABFD-340A-4610-B0A3-ED502F7EA9DA}" dt="2024-07-01T12:12:38.210" v="1561" actId="2711"/>
          <ac:spMkLst>
            <pc:docMk/>
            <pc:sldMk cId="3313486154" sldId="285"/>
            <ac:spMk id="6" creationId="{FE880978-1AE6-4896-AFB3-16AE70731FBC}"/>
          </ac:spMkLst>
        </pc:spChg>
        <pc:picChg chg="add mod">
          <ac:chgData name="Akriti" userId="8607494f1173cc3d" providerId="LiveId" clId="{7536ABFD-340A-4610-B0A3-ED502F7EA9DA}" dt="2024-07-01T09:34:27.903" v="379" actId="1076"/>
          <ac:picMkLst>
            <pc:docMk/>
            <pc:sldMk cId="3313486154" sldId="285"/>
            <ac:picMk id="4" creationId="{165F2EB0-3721-4D5B-977F-7AFE7E4D3940}"/>
          </ac:picMkLst>
        </pc:picChg>
        <pc:picChg chg="add mod">
          <ac:chgData name="Akriti" userId="8607494f1173cc3d" providerId="LiveId" clId="{7536ABFD-340A-4610-B0A3-ED502F7EA9DA}" dt="2024-07-01T09:44:21.927" v="570" actId="14100"/>
          <ac:picMkLst>
            <pc:docMk/>
            <pc:sldMk cId="3313486154" sldId="285"/>
            <ac:picMk id="5" creationId="{1D8E3837-F022-4501-B6F4-A66D5713287F}"/>
          </ac:picMkLst>
        </pc:picChg>
      </pc:sldChg>
      <pc:sldChg chg="addSp delSp modSp new mod">
        <pc:chgData name="Akriti" userId="8607494f1173cc3d" providerId="LiveId" clId="{7536ABFD-340A-4610-B0A3-ED502F7EA9DA}" dt="2024-07-01T12:13:01.578" v="1565" actId="14100"/>
        <pc:sldMkLst>
          <pc:docMk/>
          <pc:sldMk cId="2195726579" sldId="286"/>
        </pc:sldMkLst>
        <pc:spChg chg="mod">
          <ac:chgData name="Akriti" userId="8607494f1173cc3d" providerId="LiveId" clId="{7536ABFD-340A-4610-B0A3-ED502F7EA9DA}" dt="2024-07-01T11:30:06.486" v="1378" actId="255"/>
          <ac:spMkLst>
            <pc:docMk/>
            <pc:sldMk cId="2195726579" sldId="286"/>
            <ac:spMk id="2" creationId="{4B09D4D4-17C1-488A-A1F7-1FF550ABB496}"/>
          </ac:spMkLst>
        </pc:spChg>
        <pc:spChg chg="mod">
          <ac:chgData name="Akriti" userId="8607494f1173cc3d" providerId="LiveId" clId="{7536ABFD-340A-4610-B0A3-ED502F7EA9DA}" dt="2024-07-01T12:13:01.578" v="1565" actId="14100"/>
          <ac:spMkLst>
            <pc:docMk/>
            <pc:sldMk cId="2195726579" sldId="286"/>
            <ac:spMk id="3" creationId="{9F08AAE2-83CB-401D-BA43-8DCF9635C7F3}"/>
          </ac:spMkLst>
        </pc:spChg>
        <pc:spChg chg="del">
          <ac:chgData name="Akriti" userId="8607494f1173cc3d" providerId="LiveId" clId="{7536ABFD-340A-4610-B0A3-ED502F7EA9DA}" dt="2024-07-01T09:45:55.830" v="583" actId="21"/>
          <ac:spMkLst>
            <pc:docMk/>
            <pc:sldMk cId="2195726579" sldId="286"/>
            <ac:spMk id="4" creationId="{AEA9BFBB-431B-42B7-A11C-856E16EFF63A}"/>
          </ac:spMkLst>
        </pc:spChg>
        <pc:picChg chg="add mod">
          <ac:chgData name="Akriti" userId="8607494f1173cc3d" providerId="LiveId" clId="{7536ABFD-340A-4610-B0A3-ED502F7EA9DA}" dt="2024-07-01T09:34:37.939" v="381" actId="1076"/>
          <ac:picMkLst>
            <pc:docMk/>
            <pc:sldMk cId="2195726579" sldId="286"/>
            <ac:picMk id="6" creationId="{4EB845E8-FF58-4FE4-9D02-940916762899}"/>
          </ac:picMkLst>
        </pc:picChg>
      </pc:sldChg>
      <pc:sldChg chg="addSp delSp modSp new mod">
        <pc:chgData name="Akriti" userId="8607494f1173cc3d" providerId="LiveId" clId="{7536ABFD-340A-4610-B0A3-ED502F7EA9DA}" dt="2024-07-01T12:13:23.967" v="1569" actId="14100"/>
        <pc:sldMkLst>
          <pc:docMk/>
          <pc:sldMk cId="2989714128" sldId="287"/>
        </pc:sldMkLst>
        <pc:spChg chg="mod">
          <ac:chgData name="Akriti" userId="8607494f1173cc3d" providerId="LiveId" clId="{7536ABFD-340A-4610-B0A3-ED502F7EA9DA}" dt="2024-07-01T11:34:02.298" v="1483" actId="255"/>
          <ac:spMkLst>
            <pc:docMk/>
            <pc:sldMk cId="2989714128" sldId="287"/>
            <ac:spMk id="2" creationId="{36FFEF9C-CF60-4465-98F6-98015D1E33A4}"/>
          </ac:spMkLst>
        </pc:spChg>
        <pc:spChg chg="del mod">
          <ac:chgData name="Akriti" userId="8607494f1173cc3d" providerId="LiveId" clId="{7536ABFD-340A-4610-B0A3-ED502F7EA9DA}" dt="2024-07-01T09:46:37.739" v="594"/>
          <ac:spMkLst>
            <pc:docMk/>
            <pc:sldMk cId="2989714128" sldId="287"/>
            <ac:spMk id="3" creationId="{E192ABFA-6F1F-43C0-8C95-8372F946C6C8}"/>
          </ac:spMkLst>
        </pc:spChg>
        <pc:spChg chg="del">
          <ac:chgData name="Akriti" userId="8607494f1173cc3d" providerId="LiveId" clId="{7536ABFD-340A-4610-B0A3-ED502F7EA9DA}" dt="2024-07-01T09:46:34.719" v="592" actId="21"/>
          <ac:spMkLst>
            <pc:docMk/>
            <pc:sldMk cId="2989714128" sldId="287"/>
            <ac:spMk id="4" creationId="{E8E627AE-5838-4DFD-BF2F-E81EFE24D4A1}"/>
          </ac:spMkLst>
        </pc:spChg>
        <pc:spChg chg="add del">
          <ac:chgData name="Akriti" userId="8607494f1173cc3d" providerId="LiveId" clId="{7536ABFD-340A-4610-B0A3-ED502F7EA9DA}" dt="2024-07-01T09:46:38.834" v="595" actId="478"/>
          <ac:spMkLst>
            <pc:docMk/>
            <pc:sldMk cId="2989714128" sldId="287"/>
            <ac:spMk id="7" creationId="{3108E4DA-68A1-4AC3-8925-5DCC69ADD3A1}"/>
          </ac:spMkLst>
        </pc:spChg>
        <pc:spChg chg="add del mod">
          <ac:chgData name="Akriti" userId="8607494f1173cc3d" providerId="LiveId" clId="{7536ABFD-340A-4610-B0A3-ED502F7EA9DA}" dt="2024-07-01T09:46:58.234" v="596"/>
          <ac:spMkLst>
            <pc:docMk/>
            <pc:sldMk cId="2989714128" sldId="287"/>
            <ac:spMk id="9" creationId="{3234CA73-16B9-4943-A4DB-2D970F8FD489}"/>
          </ac:spMkLst>
        </pc:spChg>
        <pc:graphicFrameChg chg="add mod modGraphic">
          <ac:chgData name="Akriti" userId="8607494f1173cc3d" providerId="LiveId" clId="{7536ABFD-340A-4610-B0A3-ED502F7EA9DA}" dt="2024-07-01T12:13:23.967" v="1569" actId="14100"/>
          <ac:graphicFrameMkLst>
            <pc:docMk/>
            <pc:sldMk cId="2989714128" sldId="287"/>
            <ac:graphicFrameMk id="10" creationId="{EF4837FF-0DE8-40FE-A263-56FA6A05EB9F}"/>
          </ac:graphicFrameMkLst>
        </pc:graphicFrameChg>
        <pc:graphicFrameChg chg="add mod">
          <ac:chgData name="Akriti" userId="8607494f1173cc3d" providerId="LiveId" clId="{7536ABFD-340A-4610-B0A3-ED502F7EA9DA}" dt="2024-07-01T12:13:11.830" v="1566" actId="1076"/>
          <ac:graphicFrameMkLst>
            <pc:docMk/>
            <pc:sldMk cId="2989714128" sldId="287"/>
            <ac:graphicFrameMk id="12" creationId="{47E5B1FB-98D7-4E14-AFD4-52AF94EFA35A}"/>
          </ac:graphicFrameMkLst>
        </pc:graphicFrameChg>
        <pc:picChg chg="add mod">
          <ac:chgData name="Akriti" userId="8607494f1173cc3d" providerId="LiveId" clId="{7536ABFD-340A-4610-B0A3-ED502F7EA9DA}" dt="2024-07-01T09:35:00.921" v="392" actId="1076"/>
          <ac:picMkLst>
            <pc:docMk/>
            <pc:sldMk cId="2989714128" sldId="287"/>
            <ac:picMk id="6" creationId="{A4FA99AE-D3C0-4C3F-AC8D-EBBA0C68227E}"/>
          </ac:picMkLst>
        </pc:picChg>
        <pc:picChg chg="add del mod">
          <ac:chgData name="Akriti" userId="8607494f1173cc3d" providerId="LiveId" clId="{7536ABFD-340A-4610-B0A3-ED502F7EA9DA}" dt="2024-07-01T09:49:16.381" v="617"/>
          <ac:picMkLst>
            <pc:docMk/>
            <pc:sldMk cId="2989714128" sldId="287"/>
            <ac:picMk id="11" creationId="{41E23B6A-99F2-4CBA-A4F6-ECAB55B6B464}"/>
          </ac:picMkLst>
        </pc:picChg>
      </pc:sldChg>
      <pc:sldChg chg="addSp delSp modSp new mod">
        <pc:chgData name="Akriti" userId="8607494f1173cc3d" providerId="LiveId" clId="{7536ABFD-340A-4610-B0A3-ED502F7EA9DA}" dt="2024-07-01T12:14:42.685" v="1581" actId="14100"/>
        <pc:sldMkLst>
          <pc:docMk/>
          <pc:sldMk cId="144222543" sldId="288"/>
        </pc:sldMkLst>
        <pc:spChg chg="del">
          <ac:chgData name="Akriti" userId="8607494f1173cc3d" providerId="LiveId" clId="{7536ABFD-340A-4610-B0A3-ED502F7EA9DA}" dt="2024-07-01T09:50:11.178" v="628" actId="21"/>
          <ac:spMkLst>
            <pc:docMk/>
            <pc:sldMk cId="144222543" sldId="288"/>
            <ac:spMk id="2" creationId="{7A481C63-F345-4149-B404-5EE07347BBCE}"/>
          </ac:spMkLst>
        </pc:spChg>
        <pc:spChg chg="add mod">
          <ac:chgData name="Akriti" userId="8607494f1173cc3d" providerId="LiveId" clId="{7536ABFD-340A-4610-B0A3-ED502F7EA9DA}" dt="2024-07-01T12:14:38.877" v="1580" actId="1076"/>
          <ac:spMkLst>
            <pc:docMk/>
            <pc:sldMk cId="144222543" sldId="288"/>
            <ac:spMk id="6" creationId="{26D6770D-CD35-49B4-BF0A-D83035E18177}"/>
          </ac:spMkLst>
        </pc:spChg>
        <pc:picChg chg="add mod">
          <ac:chgData name="Akriti" userId="8607494f1173cc3d" providerId="LiveId" clId="{7536ABFD-340A-4610-B0A3-ED502F7EA9DA}" dt="2024-07-01T09:35:19.973" v="403" actId="1076"/>
          <ac:picMkLst>
            <pc:docMk/>
            <pc:sldMk cId="144222543" sldId="288"/>
            <ac:picMk id="4" creationId="{2563F643-DFC2-45B3-9419-899A33E27F0C}"/>
          </ac:picMkLst>
        </pc:picChg>
        <pc:picChg chg="add mod">
          <ac:chgData name="Akriti" userId="8607494f1173cc3d" providerId="LiveId" clId="{7536ABFD-340A-4610-B0A3-ED502F7EA9DA}" dt="2024-07-01T12:14:42.685" v="1581" actId="14100"/>
          <ac:picMkLst>
            <pc:docMk/>
            <pc:sldMk cId="144222543" sldId="288"/>
            <ac:picMk id="5" creationId="{69F93890-264B-4705-9495-8714F7A1731E}"/>
          </ac:picMkLst>
        </pc:picChg>
      </pc:sldChg>
      <pc:sldChg chg="addSp delSp modSp new del mod">
        <pc:chgData name="Akriti" userId="8607494f1173cc3d" providerId="LiveId" clId="{7536ABFD-340A-4610-B0A3-ED502F7EA9DA}" dt="2024-07-01T11:35:44.772" v="1492" actId="2696"/>
        <pc:sldMkLst>
          <pc:docMk/>
          <pc:sldMk cId="4010007751" sldId="289"/>
        </pc:sldMkLst>
        <pc:spChg chg="mod">
          <ac:chgData name="Akriti" userId="8607494f1173cc3d" providerId="LiveId" clId="{7536ABFD-340A-4610-B0A3-ED502F7EA9DA}" dt="2024-07-01T09:53:19.183" v="664" actId="113"/>
          <ac:spMkLst>
            <pc:docMk/>
            <pc:sldMk cId="4010007751" sldId="289"/>
            <ac:spMk id="2" creationId="{85739B7C-E813-445E-B233-21BA64A497EB}"/>
          </ac:spMkLst>
        </pc:spChg>
        <pc:spChg chg="mod">
          <ac:chgData name="Akriti" userId="8607494f1173cc3d" providerId="LiveId" clId="{7536ABFD-340A-4610-B0A3-ED502F7EA9DA}" dt="2024-07-01T09:56:15.089" v="716" actId="20577"/>
          <ac:spMkLst>
            <pc:docMk/>
            <pc:sldMk cId="4010007751" sldId="289"/>
            <ac:spMk id="3" creationId="{B31A6646-0A26-4085-B3A0-ECE789E3D176}"/>
          </ac:spMkLst>
        </pc:spChg>
        <pc:spChg chg="del">
          <ac:chgData name="Akriti" userId="8607494f1173cc3d" providerId="LiveId" clId="{7536ABFD-340A-4610-B0A3-ED502F7EA9DA}" dt="2024-07-01T09:53:25.225" v="665" actId="21"/>
          <ac:spMkLst>
            <pc:docMk/>
            <pc:sldMk cId="4010007751" sldId="289"/>
            <ac:spMk id="4" creationId="{FBE2392B-4E79-4AE8-B41C-A2BDE422B14E}"/>
          </ac:spMkLst>
        </pc:spChg>
        <pc:picChg chg="add mod">
          <ac:chgData name="Akriti" userId="8607494f1173cc3d" providerId="LiveId" clId="{7536ABFD-340A-4610-B0A3-ED502F7EA9DA}" dt="2024-07-01T09:53:05.593" v="651" actId="1076"/>
          <ac:picMkLst>
            <pc:docMk/>
            <pc:sldMk cId="4010007751" sldId="289"/>
            <ac:picMk id="6" creationId="{144B8FF3-DB8F-48C9-9902-FBF3376820E8}"/>
          </ac:picMkLst>
        </pc:picChg>
      </pc:sldChg>
      <pc:sldChg chg="addSp delSp modSp new mod">
        <pc:chgData name="Akriti" userId="8607494f1173cc3d" providerId="LiveId" clId="{7536ABFD-340A-4610-B0A3-ED502F7EA9DA}" dt="2024-07-01T11:36:21.668" v="1509" actId="1076"/>
        <pc:sldMkLst>
          <pc:docMk/>
          <pc:sldMk cId="185424484" sldId="290"/>
        </pc:sldMkLst>
        <pc:spChg chg="mod">
          <ac:chgData name="Akriti" userId="8607494f1173cc3d" providerId="LiveId" clId="{7536ABFD-340A-4610-B0A3-ED502F7EA9DA}" dt="2024-07-01T11:36:21.668" v="1509" actId="1076"/>
          <ac:spMkLst>
            <pc:docMk/>
            <pc:sldMk cId="185424484" sldId="290"/>
            <ac:spMk id="2" creationId="{A682A520-CBBC-4FF7-AF7B-2CD617F35F56}"/>
          </ac:spMkLst>
        </pc:spChg>
        <pc:spChg chg="del mod">
          <ac:chgData name="Akriti" userId="8607494f1173cc3d" providerId="LiveId" clId="{7536ABFD-340A-4610-B0A3-ED502F7EA9DA}" dt="2024-07-01T09:56:41.375" v="718"/>
          <ac:spMkLst>
            <pc:docMk/>
            <pc:sldMk cId="185424484" sldId="290"/>
            <ac:spMk id="3" creationId="{37EA822D-0336-4A2F-BD19-9B70D09B242D}"/>
          </ac:spMkLst>
        </pc:spChg>
        <pc:spChg chg="del">
          <ac:chgData name="Akriti" userId="8607494f1173cc3d" providerId="LiveId" clId="{7536ABFD-340A-4610-B0A3-ED502F7EA9DA}" dt="2024-07-01T09:55:27.010" v="706" actId="21"/>
          <ac:spMkLst>
            <pc:docMk/>
            <pc:sldMk cId="185424484" sldId="290"/>
            <ac:spMk id="4" creationId="{8D6838D4-10E5-416C-983E-4AF62ED893C5}"/>
          </ac:spMkLst>
        </pc:spChg>
        <pc:graphicFrameChg chg="add mod modGraphic">
          <ac:chgData name="Akriti" userId="8607494f1173cc3d" providerId="LiveId" clId="{7536ABFD-340A-4610-B0A3-ED502F7EA9DA}" dt="2024-07-01T09:57:13.734" v="724" actId="207"/>
          <ac:graphicFrameMkLst>
            <pc:docMk/>
            <pc:sldMk cId="185424484" sldId="290"/>
            <ac:graphicFrameMk id="7" creationId="{8F80E451-C889-430C-91A3-42CE7BA3E6EC}"/>
          </ac:graphicFrameMkLst>
        </pc:graphicFrameChg>
        <pc:graphicFrameChg chg="add mod">
          <ac:chgData name="Akriti" userId="8607494f1173cc3d" providerId="LiveId" clId="{7536ABFD-340A-4610-B0A3-ED502F7EA9DA}" dt="2024-07-01T09:58:03.881" v="730" actId="207"/>
          <ac:graphicFrameMkLst>
            <pc:docMk/>
            <pc:sldMk cId="185424484" sldId="290"/>
            <ac:graphicFrameMk id="8" creationId="{4E996008-9608-4468-BCFF-66BAFCD1861E}"/>
          </ac:graphicFrameMkLst>
        </pc:graphicFrameChg>
        <pc:picChg chg="add mod">
          <ac:chgData name="Akriti" userId="8607494f1173cc3d" providerId="LiveId" clId="{7536ABFD-340A-4610-B0A3-ED502F7EA9DA}" dt="2024-07-01T09:53:45.780" v="667" actId="1076"/>
          <ac:picMkLst>
            <pc:docMk/>
            <pc:sldMk cId="185424484" sldId="290"/>
            <ac:picMk id="6" creationId="{EAC60057-7888-4512-B074-41CF807D3049}"/>
          </ac:picMkLst>
        </pc:picChg>
      </pc:sldChg>
      <pc:sldChg chg="addSp delSp modSp new mod">
        <pc:chgData name="Akriti" userId="8607494f1173cc3d" providerId="LiveId" clId="{7536ABFD-340A-4610-B0A3-ED502F7EA9DA}" dt="2024-07-02T04:01:44.554" v="4035" actId="20577"/>
        <pc:sldMkLst>
          <pc:docMk/>
          <pc:sldMk cId="4003514879" sldId="291"/>
        </pc:sldMkLst>
        <pc:spChg chg="del">
          <ac:chgData name="Akriti" userId="8607494f1173cc3d" providerId="LiveId" clId="{7536ABFD-340A-4610-B0A3-ED502F7EA9DA}" dt="2024-07-01T09:55:33.367" v="707" actId="21"/>
          <ac:spMkLst>
            <pc:docMk/>
            <pc:sldMk cId="4003514879" sldId="291"/>
            <ac:spMk id="2" creationId="{F9DB21CF-63A4-4BB4-B6F1-E8245462A351}"/>
          </ac:spMkLst>
        </pc:spChg>
        <pc:spChg chg="add mod">
          <ac:chgData name="Akriti" userId="8607494f1173cc3d" providerId="LiveId" clId="{7536ABFD-340A-4610-B0A3-ED502F7EA9DA}" dt="2024-07-02T04:01:44.554" v="4035" actId="20577"/>
          <ac:spMkLst>
            <pc:docMk/>
            <pc:sldMk cId="4003514879" sldId="291"/>
            <ac:spMk id="6" creationId="{82F0F245-95B2-4B8D-A130-4A1807AC5386}"/>
          </ac:spMkLst>
        </pc:spChg>
        <pc:picChg chg="add mod">
          <ac:chgData name="Akriti" userId="8607494f1173cc3d" providerId="LiveId" clId="{7536ABFD-340A-4610-B0A3-ED502F7EA9DA}" dt="2024-07-01T09:54:07.197" v="678" actId="1076"/>
          <ac:picMkLst>
            <pc:docMk/>
            <pc:sldMk cId="4003514879" sldId="291"/>
            <ac:picMk id="4" creationId="{542ED19A-1F65-48E9-B8AA-7A9BAF61AF52}"/>
          </ac:picMkLst>
        </pc:picChg>
        <pc:picChg chg="add mod">
          <ac:chgData name="Akriti" userId="8607494f1173cc3d" providerId="LiveId" clId="{7536ABFD-340A-4610-B0A3-ED502F7EA9DA}" dt="2024-07-01T12:16:23.698" v="1592" actId="14100"/>
          <ac:picMkLst>
            <pc:docMk/>
            <pc:sldMk cId="4003514879" sldId="291"/>
            <ac:picMk id="5" creationId="{E4666DD9-149C-4125-9D07-414C0184457E}"/>
          </ac:picMkLst>
        </pc:picChg>
      </pc:sldChg>
      <pc:sldChg chg="addSp delSp modSp new mod">
        <pc:chgData name="Akriti" userId="8607494f1173cc3d" providerId="LiveId" clId="{7536ABFD-340A-4610-B0A3-ED502F7EA9DA}" dt="2024-07-01T12:24:06.175" v="1848" actId="113"/>
        <pc:sldMkLst>
          <pc:docMk/>
          <pc:sldMk cId="1379365446" sldId="292"/>
        </pc:sldMkLst>
        <pc:spChg chg="mod">
          <ac:chgData name="Akriti" userId="8607494f1173cc3d" providerId="LiveId" clId="{7536ABFD-340A-4610-B0A3-ED502F7EA9DA}" dt="2024-07-01T12:18:00.950" v="1644" actId="2711"/>
          <ac:spMkLst>
            <pc:docMk/>
            <pc:sldMk cId="1379365446" sldId="292"/>
            <ac:spMk id="2" creationId="{2BE3C1F7-EF2E-4BE3-BF21-9283BD8D5A86}"/>
          </ac:spMkLst>
        </pc:spChg>
        <pc:spChg chg="mod">
          <ac:chgData name="Akriti" userId="8607494f1173cc3d" providerId="LiveId" clId="{7536ABFD-340A-4610-B0A3-ED502F7EA9DA}" dt="2024-07-01T12:24:06.175" v="1848" actId="113"/>
          <ac:spMkLst>
            <pc:docMk/>
            <pc:sldMk cId="1379365446" sldId="292"/>
            <ac:spMk id="3" creationId="{DA576224-4F2D-460B-97C7-8D5DD463EB59}"/>
          </ac:spMkLst>
        </pc:spChg>
        <pc:spChg chg="del">
          <ac:chgData name="Akriti" userId="8607494f1173cc3d" providerId="LiveId" clId="{7536ABFD-340A-4610-B0A3-ED502F7EA9DA}" dt="2024-07-01T09:55:39.645" v="708" actId="21"/>
          <ac:spMkLst>
            <pc:docMk/>
            <pc:sldMk cId="1379365446" sldId="292"/>
            <ac:spMk id="4" creationId="{EAC0BCFE-6D0D-4AC1-A08D-653E7158A32B}"/>
          </ac:spMkLst>
        </pc:spChg>
        <pc:picChg chg="add mod">
          <ac:chgData name="Akriti" userId="8607494f1173cc3d" providerId="LiveId" clId="{7536ABFD-340A-4610-B0A3-ED502F7EA9DA}" dt="2024-07-01T09:54:19.394" v="680" actId="1076"/>
          <ac:picMkLst>
            <pc:docMk/>
            <pc:sldMk cId="1379365446" sldId="292"/>
            <ac:picMk id="6" creationId="{6ED3AB31-A699-4DD4-9DA4-1344ECFBE591}"/>
          </ac:picMkLst>
        </pc:picChg>
      </pc:sldChg>
      <pc:sldChg chg="addSp delSp modSp new mod">
        <pc:chgData name="Akriti" userId="8607494f1173cc3d" providerId="LiveId" clId="{7536ABFD-340A-4610-B0A3-ED502F7EA9DA}" dt="2024-07-01T12:18:19.856" v="1646" actId="255"/>
        <pc:sldMkLst>
          <pc:docMk/>
          <pc:sldMk cId="3572025345" sldId="293"/>
        </pc:sldMkLst>
        <pc:spChg chg="mod">
          <ac:chgData name="Akriti" userId="8607494f1173cc3d" providerId="LiveId" clId="{7536ABFD-340A-4610-B0A3-ED502F7EA9DA}" dt="2024-07-01T12:18:19.856" v="1646" actId="255"/>
          <ac:spMkLst>
            <pc:docMk/>
            <pc:sldMk cId="3572025345" sldId="293"/>
            <ac:spMk id="2" creationId="{290AF6C3-62E8-4D5D-B9E2-BA3B8D352327}"/>
          </ac:spMkLst>
        </pc:spChg>
        <pc:spChg chg="del mod">
          <ac:chgData name="Akriti" userId="8607494f1173cc3d" providerId="LiveId" clId="{7536ABFD-340A-4610-B0A3-ED502F7EA9DA}" dt="2024-07-01T10:00:27.473" v="750"/>
          <ac:spMkLst>
            <pc:docMk/>
            <pc:sldMk cId="3572025345" sldId="293"/>
            <ac:spMk id="3" creationId="{46BB79E7-1350-4E9C-BE98-B7CD73FC5413}"/>
          </ac:spMkLst>
        </pc:spChg>
        <pc:spChg chg="del">
          <ac:chgData name="Akriti" userId="8607494f1173cc3d" providerId="LiveId" clId="{7536ABFD-340A-4610-B0A3-ED502F7EA9DA}" dt="2024-07-01T09:55:47.034" v="709" actId="21"/>
          <ac:spMkLst>
            <pc:docMk/>
            <pc:sldMk cId="3572025345" sldId="293"/>
            <ac:spMk id="4" creationId="{53628A3D-0C5D-4AEA-9B89-0D87262882A1}"/>
          </ac:spMkLst>
        </pc:spChg>
        <pc:graphicFrameChg chg="add mod modGraphic">
          <ac:chgData name="Akriti" userId="8607494f1173cc3d" providerId="LiveId" clId="{7536ABFD-340A-4610-B0A3-ED502F7EA9DA}" dt="2024-07-01T10:00:59.928" v="756" actId="207"/>
          <ac:graphicFrameMkLst>
            <pc:docMk/>
            <pc:sldMk cId="3572025345" sldId="293"/>
            <ac:graphicFrameMk id="7" creationId="{D628FC4A-C098-4248-85CB-577DDA8B8F89}"/>
          </ac:graphicFrameMkLst>
        </pc:graphicFrameChg>
        <pc:graphicFrameChg chg="add mod">
          <ac:chgData name="Akriti" userId="8607494f1173cc3d" providerId="LiveId" clId="{7536ABFD-340A-4610-B0A3-ED502F7EA9DA}" dt="2024-07-01T10:08:53.495" v="770" actId="207"/>
          <ac:graphicFrameMkLst>
            <pc:docMk/>
            <pc:sldMk cId="3572025345" sldId="293"/>
            <ac:graphicFrameMk id="10" creationId="{247BBCF4-8624-4A55-8F39-D14365D98F9C}"/>
          </ac:graphicFrameMkLst>
        </pc:graphicFrameChg>
        <pc:picChg chg="add mod">
          <ac:chgData name="Akriti" userId="8607494f1173cc3d" providerId="LiveId" clId="{7536ABFD-340A-4610-B0A3-ED502F7EA9DA}" dt="2024-07-01T09:54:49.030" v="693" actId="1076"/>
          <ac:picMkLst>
            <pc:docMk/>
            <pc:sldMk cId="3572025345" sldId="293"/>
            <ac:picMk id="6" creationId="{FC5C4FD9-A1F9-4074-A925-E4FD6C6B7E3A}"/>
          </ac:picMkLst>
        </pc:picChg>
        <pc:picChg chg="add del mod">
          <ac:chgData name="Akriti" userId="8607494f1173cc3d" providerId="LiveId" clId="{7536ABFD-340A-4610-B0A3-ED502F7EA9DA}" dt="2024-07-01T10:08:01.112" v="763" actId="21"/>
          <ac:picMkLst>
            <pc:docMk/>
            <pc:sldMk cId="3572025345" sldId="293"/>
            <ac:picMk id="8" creationId="{1F2300F9-DAB4-4C8C-84F8-DF6C1FC3286C}"/>
          </ac:picMkLst>
        </pc:picChg>
        <pc:picChg chg="add del">
          <ac:chgData name="Akriti" userId="8607494f1173cc3d" providerId="LiveId" clId="{7536ABFD-340A-4610-B0A3-ED502F7EA9DA}" dt="2024-07-01T10:08:17.501" v="765" actId="21"/>
          <ac:picMkLst>
            <pc:docMk/>
            <pc:sldMk cId="3572025345" sldId="293"/>
            <ac:picMk id="9" creationId="{0A4B4253-349C-46F1-B6EA-B596C63A6FA3}"/>
          </ac:picMkLst>
        </pc:picChg>
      </pc:sldChg>
      <pc:sldChg chg="addSp delSp modSp new mod">
        <pc:chgData name="Akriti" userId="8607494f1173cc3d" providerId="LiveId" clId="{7536ABFD-340A-4610-B0A3-ED502F7EA9DA}" dt="2024-07-02T04:03:17.018" v="4080" actId="20577"/>
        <pc:sldMkLst>
          <pc:docMk/>
          <pc:sldMk cId="3389709361" sldId="294"/>
        </pc:sldMkLst>
        <pc:spChg chg="del">
          <ac:chgData name="Akriti" userId="8607494f1173cc3d" providerId="LiveId" clId="{7536ABFD-340A-4610-B0A3-ED502F7EA9DA}" dt="2024-07-01T09:55:15.800" v="705" actId="21"/>
          <ac:spMkLst>
            <pc:docMk/>
            <pc:sldMk cId="3389709361" sldId="294"/>
            <ac:spMk id="2" creationId="{777D7A5E-07B6-40C9-9642-C064B99DAFAF}"/>
          </ac:spMkLst>
        </pc:spChg>
        <pc:spChg chg="add mod">
          <ac:chgData name="Akriti" userId="8607494f1173cc3d" providerId="LiveId" clId="{7536ABFD-340A-4610-B0A3-ED502F7EA9DA}" dt="2024-07-02T04:03:17.018" v="4080" actId="20577"/>
          <ac:spMkLst>
            <pc:docMk/>
            <pc:sldMk cId="3389709361" sldId="294"/>
            <ac:spMk id="6" creationId="{C4D59310-3ED6-4B34-B6B3-69006D3DEB1C}"/>
          </ac:spMkLst>
        </pc:spChg>
        <pc:picChg chg="add mod">
          <ac:chgData name="Akriti" userId="8607494f1173cc3d" providerId="LiveId" clId="{7536ABFD-340A-4610-B0A3-ED502F7EA9DA}" dt="2024-07-01T09:55:07.520" v="704" actId="1076"/>
          <ac:picMkLst>
            <pc:docMk/>
            <pc:sldMk cId="3389709361" sldId="294"/>
            <ac:picMk id="4" creationId="{D89E7E09-9A34-49F9-ADF6-E97CC9BF7B00}"/>
          </ac:picMkLst>
        </pc:picChg>
        <pc:picChg chg="add mod">
          <ac:chgData name="Akriti" userId="8607494f1173cc3d" providerId="LiveId" clId="{7536ABFD-340A-4610-B0A3-ED502F7EA9DA}" dt="2024-07-01T10:11:11.782" v="773" actId="14100"/>
          <ac:picMkLst>
            <pc:docMk/>
            <pc:sldMk cId="3389709361" sldId="294"/>
            <ac:picMk id="5" creationId="{998D6C79-270A-46BD-ADA3-1BE1A12CAAEA}"/>
          </ac:picMkLst>
        </pc:picChg>
      </pc:sldChg>
      <pc:sldChg chg="delSp modSp new mod">
        <pc:chgData name="Akriti" userId="8607494f1173cc3d" providerId="LiveId" clId="{7536ABFD-340A-4610-B0A3-ED502F7EA9DA}" dt="2024-07-01T11:37:41.588" v="1516" actId="1076"/>
        <pc:sldMkLst>
          <pc:docMk/>
          <pc:sldMk cId="2635891734" sldId="295"/>
        </pc:sldMkLst>
        <pc:spChg chg="del">
          <ac:chgData name="Akriti" userId="8607494f1173cc3d" providerId="LiveId" clId="{7536ABFD-340A-4610-B0A3-ED502F7EA9DA}" dt="2024-07-01T11:13:26.853" v="854" actId="21"/>
          <ac:spMkLst>
            <pc:docMk/>
            <pc:sldMk cId="2635891734" sldId="295"/>
            <ac:spMk id="2" creationId="{8A194EA8-1627-4302-A2D7-15AF88BD1890}"/>
          </ac:spMkLst>
        </pc:spChg>
        <pc:spChg chg="mod">
          <ac:chgData name="Akriti" userId="8607494f1173cc3d" providerId="LiveId" clId="{7536ABFD-340A-4610-B0A3-ED502F7EA9DA}" dt="2024-07-01T11:37:41.588" v="1516" actId="1076"/>
          <ac:spMkLst>
            <pc:docMk/>
            <pc:sldMk cId="2635891734" sldId="295"/>
            <ac:spMk id="3" creationId="{C0CCDDE0-FA4C-4CD2-84D4-4D21F36529F0}"/>
          </ac:spMkLst>
        </pc:spChg>
        <pc:spChg chg="del">
          <ac:chgData name="Akriti" userId="8607494f1173cc3d" providerId="LiveId" clId="{7536ABFD-340A-4610-B0A3-ED502F7EA9DA}" dt="2024-07-01T11:13:23.777" v="853" actId="21"/>
          <ac:spMkLst>
            <pc:docMk/>
            <pc:sldMk cId="2635891734" sldId="295"/>
            <ac:spMk id="4" creationId="{CF0E2601-364A-486A-BA62-01E10DDDD99D}"/>
          </ac:spMkLst>
        </pc:spChg>
      </pc:sldChg>
      <pc:sldChg chg="addSp delSp modSp new mod">
        <pc:chgData name="Akriti" userId="8607494f1173cc3d" providerId="LiveId" clId="{7536ABFD-340A-4610-B0A3-ED502F7EA9DA}" dt="2024-07-01T12:08:30.975" v="1533" actId="21"/>
        <pc:sldMkLst>
          <pc:docMk/>
          <pc:sldMk cId="3741767035" sldId="296"/>
        </pc:sldMkLst>
        <pc:spChg chg="del">
          <ac:chgData name="Akriti" userId="8607494f1173cc3d" providerId="LiveId" clId="{7536ABFD-340A-4610-B0A3-ED502F7EA9DA}" dt="2024-07-01T12:08:30.975" v="1533" actId="21"/>
          <ac:spMkLst>
            <pc:docMk/>
            <pc:sldMk cId="3741767035" sldId="296"/>
            <ac:spMk id="2" creationId="{5D21BFB4-B84F-4A86-8A03-64AD06627D43}"/>
          </ac:spMkLst>
        </pc:spChg>
        <pc:spChg chg="add mod">
          <ac:chgData name="Akriti" userId="8607494f1173cc3d" providerId="LiveId" clId="{7536ABFD-340A-4610-B0A3-ED502F7EA9DA}" dt="2024-07-01T11:38:47.238" v="1526" actId="1076"/>
          <ac:spMkLst>
            <pc:docMk/>
            <pc:sldMk cId="3741767035" sldId="296"/>
            <ac:spMk id="4" creationId="{1C9486CA-4BC3-4845-A2EC-513D846100D0}"/>
          </ac:spMkLst>
        </pc:spChg>
      </pc:sldChg>
      <pc:sldChg chg="addSp delSp modSp new mod">
        <pc:chgData name="Akriti" userId="8607494f1173cc3d" providerId="LiveId" clId="{7536ABFD-340A-4610-B0A3-ED502F7EA9DA}" dt="2024-07-01T12:09:42.050" v="1540" actId="1076"/>
        <pc:sldMkLst>
          <pc:docMk/>
          <pc:sldMk cId="549981519" sldId="297"/>
        </pc:sldMkLst>
        <pc:spChg chg="del">
          <ac:chgData name="Akriti" userId="8607494f1173cc3d" providerId="LiveId" clId="{7536ABFD-340A-4610-B0A3-ED502F7EA9DA}" dt="2024-07-01T12:09:29.263" v="1538" actId="21"/>
          <ac:spMkLst>
            <pc:docMk/>
            <pc:sldMk cId="549981519" sldId="297"/>
            <ac:spMk id="2" creationId="{8DBEC632-D9CC-4389-B40C-9E90F352A2DB}"/>
          </ac:spMkLst>
        </pc:spChg>
        <pc:spChg chg="add mod">
          <ac:chgData name="Akriti" userId="8607494f1173cc3d" providerId="LiveId" clId="{7536ABFD-340A-4610-B0A3-ED502F7EA9DA}" dt="2024-07-01T12:09:42.050" v="1540" actId="1076"/>
          <ac:spMkLst>
            <pc:docMk/>
            <pc:sldMk cId="549981519" sldId="297"/>
            <ac:spMk id="4" creationId="{DAAD03F4-3C87-4D72-802B-BA9DBB743631}"/>
          </ac:spMkLst>
        </pc:spChg>
      </pc:sldChg>
      <pc:sldChg chg="addSp delSp modSp new mod">
        <pc:chgData name="Akriti" userId="8607494f1173cc3d" providerId="LiveId" clId="{7536ABFD-340A-4610-B0A3-ED502F7EA9DA}" dt="2024-07-02T04:01:01.402" v="4029" actId="20577"/>
        <pc:sldMkLst>
          <pc:docMk/>
          <pc:sldMk cId="2628822000" sldId="298"/>
        </pc:sldMkLst>
        <pc:spChg chg="del">
          <ac:chgData name="Akriti" userId="8607494f1173cc3d" providerId="LiveId" clId="{7536ABFD-340A-4610-B0A3-ED502F7EA9DA}" dt="2024-07-01T12:14:14.048" v="1575" actId="21"/>
          <ac:spMkLst>
            <pc:docMk/>
            <pc:sldMk cId="2628822000" sldId="298"/>
            <ac:spMk id="2" creationId="{30E73608-EE89-44C6-8FBB-8E3B41049638}"/>
          </ac:spMkLst>
        </pc:spChg>
        <pc:spChg chg="add mod">
          <ac:chgData name="Akriti" userId="8607494f1173cc3d" providerId="LiveId" clId="{7536ABFD-340A-4610-B0A3-ED502F7EA9DA}" dt="2024-07-02T04:01:01.402" v="4029" actId="20577"/>
          <ac:spMkLst>
            <pc:docMk/>
            <pc:sldMk cId="2628822000" sldId="298"/>
            <ac:spMk id="4" creationId="{9F74EBC7-5B18-480A-A936-F051F67BEB45}"/>
          </ac:spMkLst>
        </pc:spChg>
      </pc:sldChg>
      <pc:sldChg chg="addSp delSp modSp new mod">
        <pc:chgData name="Akriti" userId="8607494f1173cc3d" providerId="LiveId" clId="{7536ABFD-340A-4610-B0A3-ED502F7EA9DA}" dt="2024-07-01T12:15:53.181" v="1587" actId="21"/>
        <pc:sldMkLst>
          <pc:docMk/>
          <pc:sldMk cId="1355070331" sldId="299"/>
        </pc:sldMkLst>
        <pc:spChg chg="del">
          <ac:chgData name="Akriti" userId="8607494f1173cc3d" providerId="LiveId" clId="{7536ABFD-340A-4610-B0A3-ED502F7EA9DA}" dt="2024-07-01T12:15:53.181" v="1587" actId="21"/>
          <ac:spMkLst>
            <pc:docMk/>
            <pc:sldMk cId="1355070331" sldId="299"/>
            <ac:spMk id="2" creationId="{0C1B66B9-A1CF-4D98-8BEC-53097D1CE81A}"/>
          </ac:spMkLst>
        </pc:spChg>
        <pc:spChg chg="add mod">
          <ac:chgData name="Akriti" userId="8607494f1173cc3d" providerId="LiveId" clId="{7536ABFD-340A-4610-B0A3-ED502F7EA9DA}" dt="2024-07-01T12:15:43.990" v="1586" actId="1076"/>
          <ac:spMkLst>
            <pc:docMk/>
            <pc:sldMk cId="1355070331" sldId="299"/>
            <ac:spMk id="4" creationId="{1F27E222-35AB-482D-AFAD-0FC801139A3B}"/>
          </ac:spMkLst>
        </pc:spChg>
      </pc:sldChg>
      <pc:sldChg chg="addSp delSp modSp new mod">
        <pc:chgData name="Akriti" userId="8607494f1173cc3d" providerId="LiveId" clId="{7536ABFD-340A-4610-B0A3-ED502F7EA9DA}" dt="2024-07-01T12:48:06.158" v="3075" actId="20577"/>
        <pc:sldMkLst>
          <pc:docMk/>
          <pc:sldMk cId="1598394809" sldId="300"/>
        </pc:sldMkLst>
        <pc:spChg chg="del">
          <ac:chgData name="Akriti" userId="8607494f1173cc3d" providerId="LiveId" clId="{7536ABFD-340A-4610-B0A3-ED502F7EA9DA}" dt="2024-07-01T12:19:01.758" v="1652" actId="21"/>
          <ac:spMkLst>
            <pc:docMk/>
            <pc:sldMk cId="1598394809" sldId="300"/>
            <ac:spMk id="2" creationId="{CF478535-EB3C-40CF-8ACA-11FA80133784}"/>
          </ac:spMkLst>
        </pc:spChg>
        <pc:spChg chg="add mod">
          <ac:chgData name="Akriti" userId="8607494f1173cc3d" providerId="LiveId" clId="{7536ABFD-340A-4610-B0A3-ED502F7EA9DA}" dt="2024-07-01T12:48:06.158" v="3075" actId="20577"/>
          <ac:spMkLst>
            <pc:docMk/>
            <pc:sldMk cId="1598394809" sldId="300"/>
            <ac:spMk id="4" creationId="{7BEBA0F1-F6C1-41A8-BF1C-28BD1E77C7C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ENOVO\Desktop\final%20data%20of%20projec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esktop\final%20data%20of%20projec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NOVO\Desktop\final%20data%20of%20projec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NOVO\Desktop\final%20data%20of%20projec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NOVO\Desktop\final%20data%20of%20projec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NOVO\Desktop\final%20data%20of%20projec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NOVO\Desktop\final%20data%20of%20projec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NOVO\Desktop\final%20data%20of%20project.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Frequency of use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3192804024496938"/>
          <c:y val="0.19432888597258677"/>
          <c:w val="0.73751640419947506"/>
          <c:h val="0.64884186351706041"/>
        </c:manualLayout>
      </c:layout>
      <c:barChart>
        <c:barDir val="bar"/>
        <c:grouping val="stacked"/>
        <c:varyColors val="0"/>
        <c:ser>
          <c:idx val="0"/>
          <c:order val="0"/>
          <c:tx>
            <c:strRef>
              <c:f>Sheet5!$E$4</c:f>
              <c:strCache>
                <c:ptCount val="1"/>
                <c:pt idx="0">
                  <c:v>ANM</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Sheet5!$C$5:$D$8</c:f>
              <c:strCache>
                <c:ptCount val="4"/>
                <c:pt idx="0">
                  <c:v>Daily</c:v>
                </c:pt>
                <c:pt idx="1">
                  <c:v>Weekly</c:v>
                </c:pt>
                <c:pt idx="2">
                  <c:v>Rarely/Monthly</c:v>
                </c:pt>
                <c:pt idx="3">
                  <c:v>Total</c:v>
                </c:pt>
              </c:strCache>
            </c:strRef>
          </c:cat>
          <c:val>
            <c:numRef>
              <c:f>Sheet5!$E$5:$E$8</c:f>
              <c:numCache>
                <c:formatCode>General</c:formatCode>
                <c:ptCount val="4"/>
                <c:pt idx="0">
                  <c:v>15</c:v>
                </c:pt>
                <c:pt idx="1">
                  <c:v>14</c:v>
                </c:pt>
                <c:pt idx="2">
                  <c:v>1</c:v>
                </c:pt>
                <c:pt idx="3">
                  <c:v>30</c:v>
                </c:pt>
              </c:numCache>
            </c:numRef>
          </c:val>
          <c:extLst>
            <c:ext xmlns:c16="http://schemas.microsoft.com/office/drawing/2014/chart" uri="{C3380CC4-5D6E-409C-BE32-E72D297353CC}">
              <c16:uniqueId val="{00000000-BFC6-47AE-9791-A044F71FD52F}"/>
            </c:ext>
          </c:extLst>
        </c:ser>
        <c:ser>
          <c:idx val="1"/>
          <c:order val="1"/>
          <c:tx>
            <c:strRef>
              <c:f>Sheet5!$F$4</c:f>
              <c:strCache>
                <c:ptCount val="1"/>
                <c:pt idx="0">
                  <c:v>CHO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Sheet5!$C$5:$D$8</c:f>
              <c:strCache>
                <c:ptCount val="4"/>
                <c:pt idx="0">
                  <c:v>Daily</c:v>
                </c:pt>
                <c:pt idx="1">
                  <c:v>Weekly</c:v>
                </c:pt>
                <c:pt idx="2">
                  <c:v>Rarely/Monthly</c:v>
                </c:pt>
                <c:pt idx="3">
                  <c:v>Total</c:v>
                </c:pt>
              </c:strCache>
            </c:strRef>
          </c:cat>
          <c:val>
            <c:numRef>
              <c:f>Sheet5!$F$5:$F$8</c:f>
              <c:numCache>
                <c:formatCode>General</c:formatCode>
                <c:ptCount val="4"/>
                <c:pt idx="0">
                  <c:v>5</c:v>
                </c:pt>
                <c:pt idx="1">
                  <c:v>23</c:v>
                </c:pt>
                <c:pt idx="2">
                  <c:v>2</c:v>
                </c:pt>
                <c:pt idx="3">
                  <c:v>30</c:v>
                </c:pt>
              </c:numCache>
            </c:numRef>
          </c:val>
          <c:extLst>
            <c:ext xmlns:c16="http://schemas.microsoft.com/office/drawing/2014/chart" uri="{C3380CC4-5D6E-409C-BE32-E72D297353CC}">
              <c16:uniqueId val="{00000001-BFC6-47AE-9791-A044F71FD52F}"/>
            </c:ext>
          </c:extLst>
        </c:ser>
        <c:ser>
          <c:idx val="2"/>
          <c:order val="2"/>
          <c:tx>
            <c:strRef>
              <c:f>Sheet5!$G$4</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Sheet5!$C$5:$D$8</c:f>
              <c:strCache>
                <c:ptCount val="4"/>
                <c:pt idx="0">
                  <c:v>Daily</c:v>
                </c:pt>
                <c:pt idx="1">
                  <c:v>Weekly</c:v>
                </c:pt>
                <c:pt idx="2">
                  <c:v>Rarely/Monthly</c:v>
                </c:pt>
                <c:pt idx="3">
                  <c:v>Total</c:v>
                </c:pt>
              </c:strCache>
            </c:strRef>
          </c:cat>
          <c:val>
            <c:numRef>
              <c:f>Sheet5!$G$5:$G$8</c:f>
              <c:numCache>
                <c:formatCode>General</c:formatCode>
                <c:ptCount val="4"/>
                <c:pt idx="0">
                  <c:v>20</c:v>
                </c:pt>
                <c:pt idx="1">
                  <c:v>37</c:v>
                </c:pt>
                <c:pt idx="2">
                  <c:v>3</c:v>
                </c:pt>
                <c:pt idx="3">
                  <c:v>60</c:v>
                </c:pt>
              </c:numCache>
            </c:numRef>
          </c:val>
          <c:extLst>
            <c:ext xmlns:c16="http://schemas.microsoft.com/office/drawing/2014/chart" uri="{C3380CC4-5D6E-409C-BE32-E72D297353CC}">
              <c16:uniqueId val="{00000002-BFC6-47AE-9791-A044F71FD52F}"/>
            </c:ext>
          </c:extLst>
        </c:ser>
        <c:dLbls>
          <c:dLblPos val="ctr"/>
          <c:showLegendKey val="0"/>
          <c:showVal val="1"/>
          <c:showCatName val="0"/>
          <c:showSerName val="0"/>
          <c:showPercent val="0"/>
          <c:showBubbleSize val="0"/>
        </c:dLbls>
        <c:gapWidth val="150"/>
        <c:overlap val="100"/>
        <c:axId val="893007712"/>
        <c:axId val="893010624"/>
      </c:barChart>
      <c:catAx>
        <c:axId val="89300771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93010624"/>
        <c:crosses val="autoZero"/>
        <c:auto val="1"/>
        <c:lblAlgn val="ctr"/>
        <c:lblOffset val="100"/>
        <c:noMultiLvlLbl val="0"/>
      </c:catAx>
      <c:valAx>
        <c:axId val="89301062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9300771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Satisfaction with usability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42831583552056"/>
          <c:y val="0.1526162875473899"/>
          <c:w val="0.79372397200349953"/>
          <c:h val="0.61498432487605714"/>
        </c:manualLayout>
      </c:layout>
      <c:barChart>
        <c:barDir val="bar"/>
        <c:grouping val="stacked"/>
        <c:varyColors val="0"/>
        <c:ser>
          <c:idx val="0"/>
          <c:order val="0"/>
          <c:tx>
            <c:strRef>
              <c:f>Sheet5!$E$26</c:f>
              <c:strCache>
                <c:ptCount val="1"/>
                <c:pt idx="0">
                  <c:v>ANM</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Sheet5!$C$27:$D$31</c:f>
              <c:strCache>
                <c:ptCount val="4"/>
                <c:pt idx="0">
                  <c:v>Satisfied</c:v>
                </c:pt>
                <c:pt idx="1">
                  <c:v>Neutral</c:v>
                </c:pt>
                <c:pt idx="2">
                  <c:v>Dissatisfied</c:v>
                </c:pt>
                <c:pt idx="3">
                  <c:v>Total</c:v>
                </c:pt>
              </c:strCache>
            </c:strRef>
          </c:cat>
          <c:val>
            <c:numRef>
              <c:f>Sheet5!$E$27:$E$31</c:f>
              <c:numCache>
                <c:formatCode>General</c:formatCode>
                <c:ptCount val="5"/>
                <c:pt idx="0">
                  <c:v>1</c:v>
                </c:pt>
                <c:pt idx="1">
                  <c:v>18</c:v>
                </c:pt>
                <c:pt idx="2">
                  <c:v>11</c:v>
                </c:pt>
                <c:pt idx="3">
                  <c:v>30</c:v>
                </c:pt>
              </c:numCache>
            </c:numRef>
          </c:val>
          <c:extLst>
            <c:ext xmlns:c16="http://schemas.microsoft.com/office/drawing/2014/chart" uri="{C3380CC4-5D6E-409C-BE32-E72D297353CC}">
              <c16:uniqueId val="{00000000-2210-43F4-92CE-35D8B040B62B}"/>
            </c:ext>
          </c:extLst>
        </c:ser>
        <c:ser>
          <c:idx val="1"/>
          <c:order val="1"/>
          <c:tx>
            <c:strRef>
              <c:f>Sheet5!$F$26</c:f>
              <c:strCache>
                <c:ptCount val="1"/>
                <c:pt idx="0">
                  <c:v>CHO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Sheet5!$C$27:$D$31</c:f>
              <c:strCache>
                <c:ptCount val="4"/>
                <c:pt idx="0">
                  <c:v>Satisfied</c:v>
                </c:pt>
                <c:pt idx="1">
                  <c:v>Neutral</c:v>
                </c:pt>
                <c:pt idx="2">
                  <c:v>Dissatisfied</c:v>
                </c:pt>
                <c:pt idx="3">
                  <c:v>Total</c:v>
                </c:pt>
              </c:strCache>
            </c:strRef>
          </c:cat>
          <c:val>
            <c:numRef>
              <c:f>Sheet5!$F$27:$F$31</c:f>
              <c:numCache>
                <c:formatCode>General</c:formatCode>
                <c:ptCount val="5"/>
                <c:pt idx="0">
                  <c:v>4</c:v>
                </c:pt>
                <c:pt idx="1">
                  <c:v>26</c:v>
                </c:pt>
                <c:pt idx="2">
                  <c:v>0</c:v>
                </c:pt>
                <c:pt idx="3">
                  <c:v>30</c:v>
                </c:pt>
              </c:numCache>
            </c:numRef>
          </c:val>
          <c:extLst>
            <c:ext xmlns:c16="http://schemas.microsoft.com/office/drawing/2014/chart" uri="{C3380CC4-5D6E-409C-BE32-E72D297353CC}">
              <c16:uniqueId val="{00000001-2210-43F4-92CE-35D8B040B62B}"/>
            </c:ext>
          </c:extLst>
        </c:ser>
        <c:ser>
          <c:idx val="2"/>
          <c:order val="2"/>
          <c:tx>
            <c:strRef>
              <c:f>Sheet5!$G$26</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Sheet5!$C$27:$D$31</c:f>
              <c:strCache>
                <c:ptCount val="4"/>
                <c:pt idx="0">
                  <c:v>Satisfied</c:v>
                </c:pt>
                <c:pt idx="1">
                  <c:v>Neutral</c:v>
                </c:pt>
                <c:pt idx="2">
                  <c:v>Dissatisfied</c:v>
                </c:pt>
                <c:pt idx="3">
                  <c:v>Total</c:v>
                </c:pt>
              </c:strCache>
            </c:strRef>
          </c:cat>
          <c:val>
            <c:numRef>
              <c:f>Sheet5!$G$27:$G$31</c:f>
              <c:numCache>
                <c:formatCode>General</c:formatCode>
                <c:ptCount val="5"/>
                <c:pt idx="0">
                  <c:v>5</c:v>
                </c:pt>
                <c:pt idx="1">
                  <c:v>44</c:v>
                </c:pt>
                <c:pt idx="2">
                  <c:v>11</c:v>
                </c:pt>
                <c:pt idx="3">
                  <c:v>60</c:v>
                </c:pt>
              </c:numCache>
            </c:numRef>
          </c:val>
          <c:extLst>
            <c:ext xmlns:c16="http://schemas.microsoft.com/office/drawing/2014/chart" uri="{C3380CC4-5D6E-409C-BE32-E72D297353CC}">
              <c16:uniqueId val="{00000002-2210-43F4-92CE-35D8B040B62B}"/>
            </c:ext>
          </c:extLst>
        </c:ser>
        <c:dLbls>
          <c:dLblPos val="ctr"/>
          <c:showLegendKey val="0"/>
          <c:showVal val="1"/>
          <c:showCatName val="0"/>
          <c:showSerName val="0"/>
          <c:showPercent val="0"/>
          <c:showBubbleSize val="0"/>
        </c:dLbls>
        <c:gapWidth val="150"/>
        <c:overlap val="100"/>
        <c:axId val="893208832"/>
        <c:axId val="893207168"/>
      </c:barChart>
      <c:catAx>
        <c:axId val="89320883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93207168"/>
        <c:crosses val="autoZero"/>
        <c:auto val="1"/>
        <c:lblAlgn val="ctr"/>
        <c:lblOffset val="100"/>
        <c:noMultiLvlLbl val="0"/>
      </c:catAx>
      <c:valAx>
        <c:axId val="89320716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8932088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Primary Challenges</a:t>
            </a:r>
            <a:r>
              <a:rPr lang="en-US" baseline="0"/>
              <a:t> </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Sheet5!$D$103</c:f>
              <c:strCache>
                <c:ptCount val="1"/>
                <c:pt idx="0">
                  <c:v>ANM</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Sheet5!$B$104:$C$107</c:f>
              <c:strCache>
                <c:ptCount val="4"/>
                <c:pt idx="0">
                  <c:v>Technical Issues</c:v>
                </c:pt>
                <c:pt idx="1">
                  <c:v>Connectivity Issues</c:v>
                </c:pt>
                <c:pt idx="2">
                  <c:v>Feature Issues (HRP, Editing)</c:v>
                </c:pt>
                <c:pt idx="3">
                  <c:v>Lack of Training</c:v>
                </c:pt>
              </c:strCache>
            </c:strRef>
          </c:cat>
          <c:val>
            <c:numRef>
              <c:f>Sheet5!$D$104:$D$107</c:f>
              <c:numCache>
                <c:formatCode>General</c:formatCode>
                <c:ptCount val="4"/>
                <c:pt idx="0">
                  <c:v>24</c:v>
                </c:pt>
                <c:pt idx="1">
                  <c:v>18</c:v>
                </c:pt>
                <c:pt idx="2">
                  <c:v>7</c:v>
                </c:pt>
                <c:pt idx="3">
                  <c:v>1</c:v>
                </c:pt>
              </c:numCache>
            </c:numRef>
          </c:val>
          <c:extLst>
            <c:ext xmlns:c16="http://schemas.microsoft.com/office/drawing/2014/chart" uri="{C3380CC4-5D6E-409C-BE32-E72D297353CC}">
              <c16:uniqueId val="{00000000-AC2A-4957-A932-01F6CE00B355}"/>
            </c:ext>
          </c:extLst>
        </c:ser>
        <c:ser>
          <c:idx val="1"/>
          <c:order val="1"/>
          <c:tx>
            <c:strRef>
              <c:f>Sheet5!$E$103</c:f>
              <c:strCache>
                <c:ptCount val="1"/>
                <c:pt idx="0">
                  <c:v>CHO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Sheet5!$B$104:$C$107</c:f>
              <c:strCache>
                <c:ptCount val="4"/>
                <c:pt idx="0">
                  <c:v>Technical Issues</c:v>
                </c:pt>
                <c:pt idx="1">
                  <c:v>Connectivity Issues</c:v>
                </c:pt>
                <c:pt idx="2">
                  <c:v>Feature Issues (HRP, Editing)</c:v>
                </c:pt>
                <c:pt idx="3">
                  <c:v>Lack of Training</c:v>
                </c:pt>
              </c:strCache>
            </c:strRef>
          </c:cat>
          <c:val>
            <c:numRef>
              <c:f>Sheet5!$E$104:$E$107</c:f>
              <c:numCache>
                <c:formatCode>General</c:formatCode>
                <c:ptCount val="4"/>
                <c:pt idx="0">
                  <c:v>18</c:v>
                </c:pt>
                <c:pt idx="1">
                  <c:v>19</c:v>
                </c:pt>
                <c:pt idx="2">
                  <c:v>6</c:v>
                </c:pt>
                <c:pt idx="3">
                  <c:v>1</c:v>
                </c:pt>
              </c:numCache>
            </c:numRef>
          </c:val>
          <c:extLst>
            <c:ext xmlns:c16="http://schemas.microsoft.com/office/drawing/2014/chart" uri="{C3380CC4-5D6E-409C-BE32-E72D297353CC}">
              <c16:uniqueId val="{00000001-AC2A-4957-A932-01F6CE00B355}"/>
            </c:ext>
          </c:extLst>
        </c:ser>
        <c:ser>
          <c:idx val="2"/>
          <c:order val="2"/>
          <c:tx>
            <c:strRef>
              <c:f>Sheet5!$F$103</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Sheet5!$B$104:$C$107</c:f>
              <c:strCache>
                <c:ptCount val="4"/>
                <c:pt idx="0">
                  <c:v>Technical Issues</c:v>
                </c:pt>
                <c:pt idx="1">
                  <c:v>Connectivity Issues</c:v>
                </c:pt>
                <c:pt idx="2">
                  <c:v>Feature Issues (HRP, Editing)</c:v>
                </c:pt>
                <c:pt idx="3">
                  <c:v>Lack of Training</c:v>
                </c:pt>
              </c:strCache>
            </c:strRef>
          </c:cat>
          <c:val>
            <c:numRef>
              <c:f>Sheet5!$F$104:$F$107</c:f>
              <c:numCache>
                <c:formatCode>General</c:formatCode>
                <c:ptCount val="4"/>
                <c:pt idx="0">
                  <c:v>42</c:v>
                </c:pt>
                <c:pt idx="1">
                  <c:v>37</c:v>
                </c:pt>
                <c:pt idx="2">
                  <c:v>13</c:v>
                </c:pt>
                <c:pt idx="3">
                  <c:v>2</c:v>
                </c:pt>
              </c:numCache>
            </c:numRef>
          </c:val>
          <c:extLst>
            <c:ext xmlns:c16="http://schemas.microsoft.com/office/drawing/2014/chart" uri="{C3380CC4-5D6E-409C-BE32-E72D297353CC}">
              <c16:uniqueId val="{00000002-AC2A-4957-A932-01F6CE00B355}"/>
            </c:ext>
          </c:extLst>
        </c:ser>
        <c:dLbls>
          <c:dLblPos val="ctr"/>
          <c:showLegendKey val="0"/>
          <c:showVal val="1"/>
          <c:showCatName val="0"/>
          <c:showSerName val="0"/>
          <c:showPercent val="0"/>
          <c:showBubbleSize val="0"/>
        </c:dLbls>
        <c:gapWidth val="150"/>
        <c:overlap val="100"/>
        <c:axId val="943645904"/>
        <c:axId val="943642576"/>
      </c:barChart>
      <c:catAx>
        <c:axId val="9436459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43642576"/>
        <c:crosses val="autoZero"/>
        <c:auto val="1"/>
        <c:lblAlgn val="ctr"/>
        <c:lblOffset val="100"/>
        <c:noMultiLvlLbl val="0"/>
      </c:catAx>
      <c:valAx>
        <c:axId val="943642576"/>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436459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Training</a:t>
            </a:r>
            <a:r>
              <a:rPr lang="en-US" baseline="0"/>
              <a:t> effectiveness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Sheet5!$D$78</c:f>
              <c:strCache>
                <c:ptCount val="1"/>
                <c:pt idx="0">
                  <c:v>ANM</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Sheet5!$B$79:$C$82</c:f>
              <c:strCache>
                <c:ptCount val="4"/>
                <c:pt idx="0">
                  <c:v>Effective/Satisfactory</c:v>
                </c:pt>
                <c:pt idx="1">
                  <c:v>Needs Improvement</c:v>
                </c:pt>
                <c:pt idx="2">
                  <c:v>Insufficient</c:v>
                </c:pt>
                <c:pt idx="3">
                  <c:v>Total</c:v>
                </c:pt>
              </c:strCache>
            </c:strRef>
          </c:cat>
          <c:val>
            <c:numRef>
              <c:f>Sheet5!$D$79:$D$82</c:f>
              <c:numCache>
                <c:formatCode>General</c:formatCode>
                <c:ptCount val="4"/>
                <c:pt idx="0">
                  <c:v>15</c:v>
                </c:pt>
                <c:pt idx="1">
                  <c:v>14</c:v>
                </c:pt>
                <c:pt idx="2">
                  <c:v>1</c:v>
                </c:pt>
                <c:pt idx="3">
                  <c:v>30</c:v>
                </c:pt>
              </c:numCache>
            </c:numRef>
          </c:val>
          <c:extLst>
            <c:ext xmlns:c16="http://schemas.microsoft.com/office/drawing/2014/chart" uri="{C3380CC4-5D6E-409C-BE32-E72D297353CC}">
              <c16:uniqueId val="{00000000-3F09-4D51-9B37-75DE304B6FB3}"/>
            </c:ext>
          </c:extLst>
        </c:ser>
        <c:ser>
          <c:idx val="1"/>
          <c:order val="1"/>
          <c:tx>
            <c:strRef>
              <c:f>Sheet5!$E$78</c:f>
              <c:strCache>
                <c:ptCount val="1"/>
                <c:pt idx="0">
                  <c:v>CHO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Sheet5!$B$79:$C$82</c:f>
              <c:strCache>
                <c:ptCount val="4"/>
                <c:pt idx="0">
                  <c:v>Effective/Satisfactory</c:v>
                </c:pt>
                <c:pt idx="1">
                  <c:v>Needs Improvement</c:v>
                </c:pt>
                <c:pt idx="2">
                  <c:v>Insufficient</c:v>
                </c:pt>
                <c:pt idx="3">
                  <c:v>Total</c:v>
                </c:pt>
              </c:strCache>
            </c:strRef>
          </c:cat>
          <c:val>
            <c:numRef>
              <c:f>Sheet5!$E$79:$E$82</c:f>
              <c:numCache>
                <c:formatCode>General</c:formatCode>
                <c:ptCount val="4"/>
                <c:pt idx="0">
                  <c:v>29</c:v>
                </c:pt>
                <c:pt idx="1">
                  <c:v>1</c:v>
                </c:pt>
                <c:pt idx="2">
                  <c:v>0</c:v>
                </c:pt>
                <c:pt idx="3">
                  <c:v>30</c:v>
                </c:pt>
              </c:numCache>
            </c:numRef>
          </c:val>
          <c:extLst>
            <c:ext xmlns:c16="http://schemas.microsoft.com/office/drawing/2014/chart" uri="{C3380CC4-5D6E-409C-BE32-E72D297353CC}">
              <c16:uniqueId val="{00000001-3F09-4D51-9B37-75DE304B6FB3}"/>
            </c:ext>
          </c:extLst>
        </c:ser>
        <c:ser>
          <c:idx val="2"/>
          <c:order val="2"/>
          <c:tx>
            <c:strRef>
              <c:f>Sheet5!$F$78</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Sheet5!$B$79:$C$82</c:f>
              <c:strCache>
                <c:ptCount val="4"/>
                <c:pt idx="0">
                  <c:v>Effective/Satisfactory</c:v>
                </c:pt>
                <c:pt idx="1">
                  <c:v>Needs Improvement</c:v>
                </c:pt>
                <c:pt idx="2">
                  <c:v>Insufficient</c:v>
                </c:pt>
                <c:pt idx="3">
                  <c:v>Total</c:v>
                </c:pt>
              </c:strCache>
            </c:strRef>
          </c:cat>
          <c:val>
            <c:numRef>
              <c:f>Sheet5!$F$79:$F$82</c:f>
              <c:numCache>
                <c:formatCode>General</c:formatCode>
                <c:ptCount val="4"/>
                <c:pt idx="0">
                  <c:v>44</c:v>
                </c:pt>
                <c:pt idx="1">
                  <c:v>15</c:v>
                </c:pt>
                <c:pt idx="2">
                  <c:v>1</c:v>
                </c:pt>
                <c:pt idx="3">
                  <c:v>60</c:v>
                </c:pt>
              </c:numCache>
            </c:numRef>
          </c:val>
          <c:extLst>
            <c:ext xmlns:c16="http://schemas.microsoft.com/office/drawing/2014/chart" uri="{C3380CC4-5D6E-409C-BE32-E72D297353CC}">
              <c16:uniqueId val="{00000002-3F09-4D51-9B37-75DE304B6FB3}"/>
            </c:ext>
          </c:extLst>
        </c:ser>
        <c:dLbls>
          <c:dLblPos val="ctr"/>
          <c:showLegendKey val="0"/>
          <c:showVal val="1"/>
          <c:showCatName val="0"/>
          <c:showSerName val="0"/>
          <c:showPercent val="0"/>
          <c:showBubbleSize val="0"/>
        </c:dLbls>
        <c:gapWidth val="150"/>
        <c:overlap val="100"/>
        <c:axId val="943643824"/>
        <c:axId val="943652976"/>
      </c:barChart>
      <c:catAx>
        <c:axId val="9436438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43652976"/>
        <c:crosses val="autoZero"/>
        <c:auto val="1"/>
        <c:lblAlgn val="ctr"/>
        <c:lblOffset val="100"/>
        <c:noMultiLvlLbl val="0"/>
      </c:catAx>
      <c:valAx>
        <c:axId val="943652976"/>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436438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Frequency</a:t>
            </a:r>
            <a:r>
              <a:rPr lang="en-US" baseline="0"/>
              <a:t> of technical issues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Sheet5!$D$250</c:f>
              <c:strCache>
                <c:ptCount val="1"/>
                <c:pt idx="0">
                  <c:v>ANM</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Sheet5!$B$251:$C$254</c:f>
              <c:strCache>
                <c:ptCount val="3"/>
                <c:pt idx="0">
                  <c:v>Rarely/Sometimes</c:v>
                </c:pt>
                <c:pt idx="1">
                  <c:v>Often</c:v>
                </c:pt>
                <c:pt idx="2">
                  <c:v>Total</c:v>
                </c:pt>
              </c:strCache>
            </c:strRef>
          </c:cat>
          <c:val>
            <c:numRef>
              <c:f>Sheet5!$D$251:$D$254</c:f>
              <c:numCache>
                <c:formatCode>General</c:formatCode>
                <c:ptCount val="4"/>
                <c:pt idx="0">
                  <c:v>19</c:v>
                </c:pt>
                <c:pt idx="1">
                  <c:v>11</c:v>
                </c:pt>
                <c:pt idx="2">
                  <c:v>30</c:v>
                </c:pt>
              </c:numCache>
            </c:numRef>
          </c:val>
          <c:extLst>
            <c:ext xmlns:c16="http://schemas.microsoft.com/office/drawing/2014/chart" uri="{C3380CC4-5D6E-409C-BE32-E72D297353CC}">
              <c16:uniqueId val="{00000000-1301-4CA0-A336-42BB8CC9A58B}"/>
            </c:ext>
          </c:extLst>
        </c:ser>
        <c:ser>
          <c:idx val="1"/>
          <c:order val="1"/>
          <c:tx>
            <c:strRef>
              <c:f>Sheet5!$E$250</c:f>
              <c:strCache>
                <c:ptCount val="1"/>
                <c:pt idx="0">
                  <c:v>CHO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Sheet5!$B$251:$C$254</c:f>
              <c:strCache>
                <c:ptCount val="3"/>
                <c:pt idx="0">
                  <c:v>Rarely/Sometimes</c:v>
                </c:pt>
                <c:pt idx="1">
                  <c:v>Often</c:v>
                </c:pt>
                <c:pt idx="2">
                  <c:v>Total</c:v>
                </c:pt>
              </c:strCache>
            </c:strRef>
          </c:cat>
          <c:val>
            <c:numRef>
              <c:f>Sheet5!$E$251:$E$254</c:f>
              <c:numCache>
                <c:formatCode>General</c:formatCode>
                <c:ptCount val="4"/>
                <c:pt idx="0">
                  <c:v>28</c:v>
                </c:pt>
                <c:pt idx="1">
                  <c:v>2</c:v>
                </c:pt>
                <c:pt idx="2">
                  <c:v>30</c:v>
                </c:pt>
              </c:numCache>
            </c:numRef>
          </c:val>
          <c:extLst>
            <c:ext xmlns:c16="http://schemas.microsoft.com/office/drawing/2014/chart" uri="{C3380CC4-5D6E-409C-BE32-E72D297353CC}">
              <c16:uniqueId val="{00000001-1301-4CA0-A336-42BB8CC9A58B}"/>
            </c:ext>
          </c:extLst>
        </c:ser>
        <c:ser>
          <c:idx val="2"/>
          <c:order val="2"/>
          <c:tx>
            <c:strRef>
              <c:f>Sheet5!$F$250</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Sheet5!$B$251:$C$254</c:f>
              <c:strCache>
                <c:ptCount val="3"/>
                <c:pt idx="0">
                  <c:v>Rarely/Sometimes</c:v>
                </c:pt>
                <c:pt idx="1">
                  <c:v>Often</c:v>
                </c:pt>
                <c:pt idx="2">
                  <c:v>Total</c:v>
                </c:pt>
              </c:strCache>
            </c:strRef>
          </c:cat>
          <c:val>
            <c:numRef>
              <c:f>Sheet5!$F$251:$F$254</c:f>
              <c:numCache>
                <c:formatCode>General</c:formatCode>
                <c:ptCount val="4"/>
                <c:pt idx="0">
                  <c:v>47</c:v>
                </c:pt>
                <c:pt idx="1">
                  <c:v>13</c:v>
                </c:pt>
                <c:pt idx="2">
                  <c:v>60</c:v>
                </c:pt>
              </c:numCache>
            </c:numRef>
          </c:val>
          <c:extLst>
            <c:ext xmlns:c16="http://schemas.microsoft.com/office/drawing/2014/chart" uri="{C3380CC4-5D6E-409C-BE32-E72D297353CC}">
              <c16:uniqueId val="{00000002-1301-4CA0-A336-42BB8CC9A58B}"/>
            </c:ext>
          </c:extLst>
        </c:ser>
        <c:dLbls>
          <c:dLblPos val="ctr"/>
          <c:showLegendKey val="0"/>
          <c:showVal val="1"/>
          <c:showCatName val="0"/>
          <c:showSerName val="0"/>
          <c:showPercent val="0"/>
          <c:showBubbleSize val="0"/>
        </c:dLbls>
        <c:gapWidth val="150"/>
        <c:overlap val="100"/>
        <c:axId val="943638416"/>
        <c:axId val="943643408"/>
      </c:barChart>
      <c:catAx>
        <c:axId val="9436384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43643408"/>
        <c:crosses val="autoZero"/>
        <c:auto val="1"/>
        <c:lblAlgn val="ctr"/>
        <c:lblOffset val="100"/>
        <c:noMultiLvlLbl val="0"/>
      </c:catAx>
      <c:valAx>
        <c:axId val="943643408"/>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436384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Technical</a:t>
            </a:r>
            <a:r>
              <a:rPr lang="en-US" baseline="0"/>
              <a:t> support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Sheet5!$D$179</c:f>
              <c:strCache>
                <c:ptCount val="1"/>
                <c:pt idx="0">
                  <c:v>ANM</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Sheet5!$B$180:$C$183</c:f>
              <c:strCache>
                <c:ptCount val="4"/>
                <c:pt idx="0">
                  <c:v>Good</c:v>
                </c:pt>
                <c:pt idx="1">
                  <c:v>Fair</c:v>
                </c:pt>
                <c:pt idx="2">
                  <c:v>Poor</c:v>
                </c:pt>
                <c:pt idx="3">
                  <c:v>Total</c:v>
                </c:pt>
              </c:strCache>
            </c:strRef>
          </c:cat>
          <c:val>
            <c:numRef>
              <c:f>Sheet5!$D$180:$D$183</c:f>
              <c:numCache>
                <c:formatCode>General</c:formatCode>
                <c:ptCount val="4"/>
                <c:pt idx="0">
                  <c:v>5</c:v>
                </c:pt>
                <c:pt idx="1">
                  <c:v>21</c:v>
                </c:pt>
                <c:pt idx="2">
                  <c:v>1</c:v>
                </c:pt>
                <c:pt idx="3">
                  <c:v>27</c:v>
                </c:pt>
              </c:numCache>
            </c:numRef>
          </c:val>
          <c:extLst>
            <c:ext xmlns:c16="http://schemas.microsoft.com/office/drawing/2014/chart" uri="{C3380CC4-5D6E-409C-BE32-E72D297353CC}">
              <c16:uniqueId val="{00000000-5163-4879-9D88-E84A09D2665B}"/>
            </c:ext>
          </c:extLst>
        </c:ser>
        <c:ser>
          <c:idx val="1"/>
          <c:order val="1"/>
          <c:tx>
            <c:strRef>
              <c:f>Sheet5!$E$179</c:f>
              <c:strCache>
                <c:ptCount val="1"/>
                <c:pt idx="0">
                  <c:v>CHO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Sheet5!$B$180:$C$183</c:f>
              <c:strCache>
                <c:ptCount val="4"/>
                <c:pt idx="0">
                  <c:v>Good</c:v>
                </c:pt>
                <c:pt idx="1">
                  <c:v>Fair</c:v>
                </c:pt>
                <c:pt idx="2">
                  <c:v>Poor</c:v>
                </c:pt>
                <c:pt idx="3">
                  <c:v>Total</c:v>
                </c:pt>
              </c:strCache>
            </c:strRef>
          </c:cat>
          <c:val>
            <c:numRef>
              <c:f>Sheet5!$E$180:$E$183</c:f>
              <c:numCache>
                <c:formatCode>General</c:formatCode>
                <c:ptCount val="4"/>
                <c:pt idx="0">
                  <c:v>5</c:v>
                </c:pt>
                <c:pt idx="1">
                  <c:v>25</c:v>
                </c:pt>
                <c:pt idx="2">
                  <c:v>0</c:v>
                </c:pt>
                <c:pt idx="3">
                  <c:v>30</c:v>
                </c:pt>
              </c:numCache>
            </c:numRef>
          </c:val>
          <c:extLst>
            <c:ext xmlns:c16="http://schemas.microsoft.com/office/drawing/2014/chart" uri="{C3380CC4-5D6E-409C-BE32-E72D297353CC}">
              <c16:uniqueId val="{00000001-5163-4879-9D88-E84A09D2665B}"/>
            </c:ext>
          </c:extLst>
        </c:ser>
        <c:ser>
          <c:idx val="2"/>
          <c:order val="2"/>
          <c:tx>
            <c:strRef>
              <c:f>Sheet5!$F$179</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Sheet5!$B$180:$C$183</c:f>
              <c:strCache>
                <c:ptCount val="4"/>
                <c:pt idx="0">
                  <c:v>Good</c:v>
                </c:pt>
                <c:pt idx="1">
                  <c:v>Fair</c:v>
                </c:pt>
                <c:pt idx="2">
                  <c:v>Poor</c:v>
                </c:pt>
                <c:pt idx="3">
                  <c:v>Total</c:v>
                </c:pt>
              </c:strCache>
            </c:strRef>
          </c:cat>
          <c:val>
            <c:numRef>
              <c:f>Sheet5!$F$180:$F$183</c:f>
              <c:numCache>
                <c:formatCode>General</c:formatCode>
                <c:ptCount val="4"/>
                <c:pt idx="0">
                  <c:v>10</c:v>
                </c:pt>
                <c:pt idx="1">
                  <c:v>46</c:v>
                </c:pt>
                <c:pt idx="2">
                  <c:v>1</c:v>
                </c:pt>
                <c:pt idx="3">
                  <c:v>57</c:v>
                </c:pt>
              </c:numCache>
            </c:numRef>
          </c:val>
          <c:extLst>
            <c:ext xmlns:c16="http://schemas.microsoft.com/office/drawing/2014/chart" uri="{C3380CC4-5D6E-409C-BE32-E72D297353CC}">
              <c16:uniqueId val="{00000002-5163-4879-9D88-E84A09D2665B}"/>
            </c:ext>
          </c:extLst>
        </c:ser>
        <c:dLbls>
          <c:dLblPos val="ctr"/>
          <c:showLegendKey val="0"/>
          <c:showVal val="1"/>
          <c:showCatName val="0"/>
          <c:showSerName val="0"/>
          <c:showPercent val="0"/>
          <c:showBubbleSize val="0"/>
        </c:dLbls>
        <c:gapWidth val="150"/>
        <c:overlap val="100"/>
        <c:axId val="893208000"/>
        <c:axId val="893215904"/>
      </c:barChart>
      <c:catAx>
        <c:axId val="8932080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93215904"/>
        <c:crosses val="autoZero"/>
        <c:auto val="1"/>
        <c:lblAlgn val="ctr"/>
        <c:lblOffset val="100"/>
        <c:noMultiLvlLbl val="0"/>
      </c:catAx>
      <c:valAx>
        <c:axId val="89321590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932080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Preference</a:t>
            </a:r>
            <a:r>
              <a:rPr lang="en-US" baseline="0"/>
              <a:t> paper vs anmol</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Sheet5!$E$320</c:f>
              <c:strCache>
                <c:ptCount val="1"/>
                <c:pt idx="0">
                  <c:v>ANM</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Sheet5!$C$321:$D$324</c:f>
              <c:strCache>
                <c:ptCount val="3"/>
                <c:pt idx="0">
                  <c:v>ANMOL</c:v>
                </c:pt>
                <c:pt idx="1">
                  <c:v>Paper/No Preference</c:v>
                </c:pt>
                <c:pt idx="2">
                  <c:v>Total</c:v>
                </c:pt>
              </c:strCache>
            </c:strRef>
          </c:cat>
          <c:val>
            <c:numRef>
              <c:f>Sheet5!$E$321:$E$324</c:f>
              <c:numCache>
                <c:formatCode>General</c:formatCode>
                <c:ptCount val="4"/>
                <c:pt idx="0">
                  <c:v>24</c:v>
                </c:pt>
                <c:pt idx="1">
                  <c:v>6</c:v>
                </c:pt>
                <c:pt idx="2">
                  <c:v>30</c:v>
                </c:pt>
              </c:numCache>
            </c:numRef>
          </c:val>
          <c:extLst>
            <c:ext xmlns:c16="http://schemas.microsoft.com/office/drawing/2014/chart" uri="{C3380CC4-5D6E-409C-BE32-E72D297353CC}">
              <c16:uniqueId val="{00000000-77B0-482F-BE73-261A3F768F45}"/>
            </c:ext>
          </c:extLst>
        </c:ser>
        <c:ser>
          <c:idx val="1"/>
          <c:order val="1"/>
          <c:tx>
            <c:strRef>
              <c:f>Sheet5!$F$320</c:f>
              <c:strCache>
                <c:ptCount val="1"/>
                <c:pt idx="0">
                  <c:v>CHO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Sheet5!$C$321:$D$324</c:f>
              <c:strCache>
                <c:ptCount val="3"/>
                <c:pt idx="0">
                  <c:v>ANMOL</c:v>
                </c:pt>
                <c:pt idx="1">
                  <c:v>Paper/No Preference</c:v>
                </c:pt>
                <c:pt idx="2">
                  <c:v>Total</c:v>
                </c:pt>
              </c:strCache>
            </c:strRef>
          </c:cat>
          <c:val>
            <c:numRef>
              <c:f>Sheet5!$F$321:$F$324</c:f>
              <c:numCache>
                <c:formatCode>General</c:formatCode>
                <c:ptCount val="4"/>
                <c:pt idx="0">
                  <c:v>27</c:v>
                </c:pt>
                <c:pt idx="1">
                  <c:v>3</c:v>
                </c:pt>
                <c:pt idx="2">
                  <c:v>30</c:v>
                </c:pt>
              </c:numCache>
            </c:numRef>
          </c:val>
          <c:extLst>
            <c:ext xmlns:c16="http://schemas.microsoft.com/office/drawing/2014/chart" uri="{C3380CC4-5D6E-409C-BE32-E72D297353CC}">
              <c16:uniqueId val="{00000001-77B0-482F-BE73-261A3F768F45}"/>
            </c:ext>
          </c:extLst>
        </c:ser>
        <c:ser>
          <c:idx val="2"/>
          <c:order val="2"/>
          <c:tx>
            <c:strRef>
              <c:f>Sheet5!$G$320</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Sheet5!$C$321:$D$324</c:f>
              <c:strCache>
                <c:ptCount val="3"/>
                <c:pt idx="0">
                  <c:v>ANMOL</c:v>
                </c:pt>
                <c:pt idx="1">
                  <c:v>Paper/No Preference</c:v>
                </c:pt>
                <c:pt idx="2">
                  <c:v>Total</c:v>
                </c:pt>
              </c:strCache>
            </c:strRef>
          </c:cat>
          <c:val>
            <c:numRef>
              <c:f>Sheet5!$G$321:$G$324</c:f>
              <c:numCache>
                <c:formatCode>General</c:formatCode>
                <c:ptCount val="4"/>
                <c:pt idx="0">
                  <c:v>51</c:v>
                </c:pt>
                <c:pt idx="1">
                  <c:v>9</c:v>
                </c:pt>
                <c:pt idx="2">
                  <c:v>60</c:v>
                </c:pt>
              </c:numCache>
            </c:numRef>
          </c:val>
          <c:extLst>
            <c:ext xmlns:c16="http://schemas.microsoft.com/office/drawing/2014/chart" uri="{C3380CC4-5D6E-409C-BE32-E72D297353CC}">
              <c16:uniqueId val="{00000002-77B0-482F-BE73-261A3F768F45}"/>
            </c:ext>
          </c:extLst>
        </c:ser>
        <c:dLbls>
          <c:dLblPos val="ctr"/>
          <c:showLegendKey val="0"/>
          <c:showVal val="1"/>
          <c:showCatName val="0"/>
          <c:showSerName val="0"/>
          <c:showPercent val="0"/>
          <c:showBubbleSize val="0"/>
        </c:dLbls>
        <c:gapWidth val="150"/>
        <c:overlap val="100"/>
        <c:axId val="821213440"/>
        <c:axId val="821209280"/>
      </c:barChart>
      <c:catAx>
        <c:axId val="8212134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21209280"/>
        <c:crosses val="autoZero"/>
        <c:auto val="1"/>
        <c:lblAlgn val="ctr"/>
        <c:lblOffset val="100"/>
        <c:noMultiLvlLbl val="0"/>
      </c:catAx>
      <c:valAx>
        <c:axId val="821209280"/>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212134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Confidence</a:t>
            </a:r>
            <a:r>
              <a:rPr lang="en-US" baseline="0"/>
              <a:t> in using ANMOL</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Sheet5!$D$368</c:f>
              <c:strCache>
                <c:ptCount val="1"/>
                <c:pt idx="0">
                  <c:v>ANM</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Sheet5!$B$369:$C$372</c:f>
              <c:strCache>
                <c:ptCount val="4"/>
                <c:pt idx="0">
                  <c:v>High</c:v>
                </c:pt>
                <c:pt idx="1">
                  <c:v>Moderate</c:v>
                </c:pt>
                <c:pt idx="2">
                  <c:v>Low</c:v>
                </c:pt>
                <c:pt idx="3">
                  <c:v>Total</c:v>
                </c:pt>
              </c:strCache>
            </c:strRef>
          </c:cat>
          <c:val>
            <c:numRef>
              <c:f>Sheet5!$D$369:$D$372</c:f>
              <c:numCache>
                <c:formatCode>General</c:formatCode>
                <c:ptCount val="4"/>
                <c:pt idx="0">
                  <c:v>8</c:v>
                </c:pt>
                <c:pt idx="1">
                  <c:v>19</c:v>
                </c:pt>
                <c:pt idx="2">
                  <c:v>3</c:v>
                </c:pt>
                <c:pt idx="3">
                  <c:v>30</c:v>
                </c:pt>
              </c:numCache>
            </c:numRef>
          </c:val>
          <c:extLst>
            <c:ext xmlns:c16="http://schemas.microsoft.com/office/drawing/2014/chart" uri="{C3380CC4-5D6E-409C-BE32-E72D297353CC}">
              <c16:uniqueId val="{00000000-903D-40A3-B62B-C2846F3C2B7D}"/>
            </c:ext>
          </c:extLst>
        </c:ser>
        <c:ser>
          <c:idx val="1"/>
          <c:order val="1"/>
          <c:tx>
            <c:strRef>
              <c:f>Sheet5!$E$368</c:f>
              <c:strCache>
                <c:ptCount val="1"/>
                <c:pt idx="0">
                  <c:v>CHO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Sheet5!$B$369:$C$372</c:f>
              <c:strCache>
                <c:ptCount val="4"/>
                <c:pt idx="0">
                  <c:v>High</c:v>
                </c:pt>
                <c:pt idx="1">
                  <c:v>Moderate</c:v>
                </c:pt>
                <c:pt idx="2">
                  <c:v>Low</c:v>
                </c:pt>
                <c:pt idx="3">
                  <c:v>Total</c:v>
                </c:pt>
              </c:strCache>
            </c:strRef>
          </c:cat>
          <c:val>
            <c:numRef>
              <c:f>Sheet5!$E$369:$E$372</c:f>
              <c:numCache>
                <c:formatCode>General</c:formatCode>
                <c:ptCount val="4"/>
                <c:pt idx="0">
                  <c:v>21</c:v>
                </c:pt>
                <c:pt idx="1">
                  <c:v>9</c:v>
                </c:pt>
                <c:pt idx="2">
                  <c:v>0</c:v>
                </c:pt>
                <c:pt idx="3">
                  <c:v>30</c:v>
                </c:pt>
              </c:numCache>
            </c:numRef>
          </c:val>
          <c:extLst>
            <c:ext xmlns:c16="http://schemas.microsoft.com/office/drawing/2014/chart" uri="{C3380CC4-5D6E-409C-BE32-E72D297353CC}">
              <c16:uniqueId val="{00000001-903D-40A3-B62B-C2846F3C2B7D}"/>
            </c:ext>
          </c:extLst>
        </c:ser>
        <c:ser>
          <c:idx val="2"/>
          <c:order val="2"/>
          <c:tx>
            <c:strRef>
              <c:f>Sheet5!$F$368</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Sheet5!$B$369:$C$372</c:f>
              <c:strCache>
                <c:ptCount val="4"/>
                <c:pt idx="0">
                  <c:v>High</c:v>
                </c:pt>
                <c:pt idx="1">
                  <c:v>Moderate</c:v>
                </c:pt>
                <c:pt idx="2">
                  <c:v>Low</c:v>
                </c:pt>
                <c:pt idx="3">
                  <c:v>Total</c:v>
                </c:pt>
              </c:strCache>
            </c:strRef>
          </c:cat>
          <c:val>
            <c:numRef>
              <c:f>Sheet5!$F$369:$F$372</c:f>
              <c:numCache>
                <c:formatCode>General</c:formatCode>
                <c:ptCount val="4"/>
                <c:pt idx="0">
                  <c:v>29</c:v>
                </c:pt>
                <c:pt idx="1">
                  <c:v>28</c:v>
                </c:pt>
                <c:pt idx="2">
                  <c:v>3</c:v>
                </c:pt>
                <c:pt idx="3">
                  <c:v>60</c:v>
                </c:pt>
              </c:numCache>
            </c:numRef>
          </c:val>
          <c:extLst>
            <c:ext xmlns:c16="http://schemas.microsoft.com/office/drawing/2014/chart" uri="{C3380CC4-5D6E-409C-BE32-E72D297353CC}">
              <c16:uniqueId val="{00000002-903D-40A3-B62B-C2846F3C2B7D}"/>
            </c:ext>
          </c:extLst>
        </c:ser>
        <c:dLbls>
          <c:dLblPos val="ctr"/>
          <c:showLegendKey val="0"/>
          <c:showVal val="1"/>
          <c:showCatName val="0"/>
          <c:showSerName val="0"/>
          <c:showPercent val="0"/>
          <c:showBubbleSize val="0"/>
        </c:dLbls>
        <c:gapWidth val="150"/>
        <c:overlap val="100"/>
        <c:axId val="705766720"/>
        <c:axId val="705767552"/>
      </c:barChart>
      <c:catAx>
        <c:axId val="7057667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05767552"/>
        <c:crosses val="autoZero"/>
        <c:auto val="1"/>
        <c:lblAlgn val="ctr"/>
        <c:lblOffset val="100"/>
        <c:noMultiLvlLbl val="0"/>
      </c:catAx>
      <c:valAx>
        <c:axId val="70576755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05766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20-07-2024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20-07-2024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8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20-07-2024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2656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20-07-2024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15056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20-07-2024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5483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20-07-2024</a:t>
            </a:fld>
            <a:endParaRPr lang="en-IN"/>
          </a:p>
        </p:txBody>
      </p:sp>
      <p:sp>
        <p:nvSpPr>
          <p:cNvPr id="5" name="Footer Placeholder 4"/>
          <p:cNvSpPr>
            <a:spLocks noGrp="1"/>
          </p:cNvSpPr>
          <p:nvPr>
            <p:ph type="ftr" sz="quarter" idx="11"/>
          </p:nvPr>
        </p:nvSpPr>
        <p:spPr/>
        <p:txBody>
          <a:bodyPr/>
          <a:lstStyle/>
          <a:p>
            <a:r>
              <a:rPr lang="en-US" smtClean="0"/>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3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20-07-2024</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92923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20-07-2024</a:t>
            </a:fld>
            <a:endParaRPr lang="en-IN"/>
          </a:p>
        </p:txBody>
      </p:sp>
      <p:sp>
        <p:nvSpPr>
          <p:cNvPr id="8" name="Footer Placeholder 7"/>
          <p:cNvSpPr>
            <a:spLocks noGrp="1"/>
          </p:cNvSpPr>
          <p:nvPr>
            <p:ph type="ftr" sz="quarter" idx="11"/>
          </p:nvPr>
        </p:nvSpPr>
        <p:spPr/>
        <p:txBody>
          <a:bodyPr/>
          <a:lstStyle/>
          <a:p>
            <a:r>
              <a:rPr lang="en-US" smtClean="0"/>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88699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20-07-2024</a:t>
            </a:fld>
            <a:endParaRPr lang="en-IN"/>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55644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1C5607-A4BB-4D67-95B9-C9085ECC35A9}" type="datetime1">
              <a:rPr lang="en-IN" smtClean="0"/>
              <a:t>20-07-2024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50817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C99E65-501E-4E79-B301-EC94E1C8867E}" type="datetime1">
              <a:rPr lang="en-IN" smtClean="0"/>
              <a:t>20-07-2024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You are not allowed to add slides to this presentation</a:t>
            </a:r>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290678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20-07-2024</a:t>
            </a:fld>
            <a:endParaRPr lang="en-IN"/>
          </a:p>
        </p:txBody>
      </p:sp>
      <p:sp>
        <p:nvSpPr>
          <p:cNvPr id="6" name="Footer Placeholder 5"/>
          <p:cNvSpPr>
            <a:spLocks noGrp="1"/>
          </p:cNvSpPr>
          <p:nvPr>
            <p:ph type="ftr" sz="quarter" idx="11"/>
          </p:nvPr>
        </p:nvSpPr>
        <p:spPr/>
        <p:txBody>
          <a:bodyPr/>
          <a:lstStyle/>
          <a:p>
            <a:r>
              <a:rPr lang="en-US" smtClean="0"/>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8549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12769F-3E27-4D36-A194-1A84EAEDBFA1}" type="datetime1">
              <a:rPr lang="en-IN" smtClean="0"/>
              <a:t>20-07-2024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You are not allowed to add slides to this presentation</a:t>
            </a:r>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AD20E6-394B-4DF0-96A5-9647FF39C943}"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1593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61925" y="1292772"/>
            <a:ext cx="11715750" cy="3096347"/>
          </a:xfrm>
        </p:spPr>
        <p:txBody>
          <a:bodyPr>
            <a:noAutofit/>
          </a:bodyPr>
          <a:lstStyle/>
          <a:p>
            <a:r>
              <a:rPr lang="en-US" sz="3200" b="1" dirty="0"/>
              <a:t>BRIDGING THE TECHNOLOGICAL DIVIDE: ANALYZING THE CHALLENGES AND BENEFITS OF DIGITAL HEALTH TOOLS FOR MATERNAL CARE DELIVERY BY </a:t>
            </a:r>
            <a:r>
              <a:rPr lang="en-US" sz="3200" b="1" dirty="0" smtClean="0"/>
              <a:t>AUXILIARY </a:t>
            </a:r>
            <a:r>
              <a:rPr lang="en-US" sz="3200" b="1" dirty="0"/>
              <a:t>NURSE MIDWIVES (ANMs) AND COMMUNITY HEALTH OFFICER (CHOs) IN MADHYA PRADESH, WITH A FOCUS ON </a:t>
            </a:r>
            <a:r>
              <a:rPr lang="en-US" sz="3200" b="1" dirty="0" smtClean="0"/>
              <a:t>ANMOL</a:t>
            </a:r>
            <a:r>
              <a:rPr lang="en-US" sz="3200" dirty="0"/>
              <a:t/>
            </a:r>
            <a:br>
              <a:rPr lang="en-US" sz="3200" dirty="0"/>
            </a:br>
            <a:endParaRPr lang="en-IN" sz="3200"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4389120"/>
            <a:ext cx="9144000" cy="1733006"/>
          </a:xfrm>
        </p:spPr>
        <p:txBody>
          <a:bodyPr>
            <a:normAutofit fontScale="92500"/>
          </a:bodyPr>
          <a:lstStyle/>
          <a:p>
            <a:r>
              <a:rPr lang="en-IN" sz="2800" dirty="0">
                <a:latin typeface="Times New Roman" panose="02020603050405020304" pitchFamily="18" charset="0"/>
                <a:cs typeface="Times New Roman" panose="02020603050405020304" pitchFamily="18" charset="0"/>
              </a:rPr>
              <a:t>By: </a:t>
            </a:r>
            <a:r>
              <a:rPr lang="en-IN" sz="2800" dirty="0" err="1">
                <a:latin typeface="Times New Roman" panose="02020603050405020304" pitchFamily="18" charset="0"/>
                <a:cs typeface="Times New Roman" panose="02020603050405020304" pitchFamily="18" charset="0"/>
              </a:rPr>
              <a:t>Dr.</a:t>
            </a:r>
            <a:r>
              <a:rPr lang="en-IN" sz="2800" dirty="0">
                <a:latin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cs typeface="Times New Roman" panose="02020603050405020304" pitchFamily="18" charset="0"/>
              </a:rPr>
              <a:t>Prateeksha Khambra</a:t>
            </a:r>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Under the Guidance of: </a:t>
            </a:r>
            <a:r>
              <a:rPr lang="en-IN" sz="2800" dirty="0" err="1">
                <a:latin typeface="Times New Roman" panose="02020603050405020304" pitchFamily="18" charset="0"/>
                <a:cs typeface="Times New Roman" panose="02020603050405020304" pitchFamily="18" charset="0"/>
              </a:rPr>
              <a:t>Dr.</a:t>
            </a:r>
            <a:r>
              <a:rPr lang="en-IN" sz="2800" dirty="0">
                <a:latin typeface="Times New Roman" panose="02020603050405020304" pitchFamily="18" charset="0"/>
                <a:cs typeface="Times New Roman" panose="02020603050405020304" pitchFamily="18" charset="0"/>
              </a:rPr>
              <a:t> </a:t>
            </a:r>
            <a:r>
              <a:rPr lang="en-IN" sz="2800" dirty="0" err="1" smtClean="0">
                <a:latin typeface="Times New Roman" panose="02020603050405020304" pitchFamily="18" charset="0"/>
                <a:cs typeface="Times New Roman" panose="02020603050405020304" pitchFamily="18" charset="0"/>
              </a:rPr>
              <a:t>Ratika</a:t>
            </a:r>
            <a:r>
              <a:rPr lang="en-IN" sz="2800" dirty="0" smtClean="0">
                <a:latin typeface="Times New Roman" panose="02020603050405020304" pitchFamily="18" charset="0"/>
                <a:cs typeface="Times New Roman" panose="02020603050405020304" pitchFamily="18" charset="0"/>
              </a:rPr>
              <a:t> </a:t>
            </a:r>
            <a:r>
              <a:rPr lang="en-IN" sz="2800" dirty="0" err="1" smtClean="0">
                <a:latin typeface="Times New Roman" panose="02020603050405020304" pitchFamily="18" charset="0"/>
                <a:cs typeface="Times New Roman" panose="02020603050405020304" pitchFamily="18" charset="0"/>
              </a:rPr>
              <a:t>Samtani</a:t>
            </a:r>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normAutofit/>
          </a:bodyPr>
          <a:lstStyle/>
          <a:p>
            <a:pPr algn="ctr"/>
            <a:r>
              <a:rPr lang="en-IN" b="1" dirty="0" smtClean="0">
                <a:latin typeface="+mn-lt"/>
                <a:cs typeface="Times New Roman" panose="02020603050405020304" pitchFamily="18" charset="0"/>
              </a:rPr>
              <a:t>INTERPRETATION</a:t>
            </a:r>
            <a:r>
              <a:rPr lang="en-IN" sz="4000" b="1" dirty="0" smtClean="0">
                <a:latin typeface="Times New Roman" panose="02020603050405020304" pitchFamily="18" charset="0"/>
                <a:cs typeface="Times New Roman" panose="02020603050405020304" pitchFamily="18" charset="0"/>
              </a:rPr>
              <a:t> </a:t>
            </a:r>
            <a:endParaRPr lang="en-IN" sz="40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pPr>
              <a:buFont typeface="Wingdings" panose="05000000000000000000" pitchFamily="2" charset="2"/>
              <a:buChar char="q"/>
            </a:pPr>
            <a:r>
              <a:rPr lang="en-US" dirty="0"/>
              <a:t>The bar chart indicates that ANMs use the ANMOL app more frequently on a daily basis compared to CHOs, who tend to use it more on a weekly basis. Overall, the app is actively used by both groups, but there is a clear difference in their usage patterns.</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2695903" cy="1268959"/>
          </a:xfrm>
          <a:prstGeom prst="rect">
            <a:avLst/>
          </a:prstGeom>
        </p:spPr>
      </p:pic>
    </p:spTree>
    <p:extLst>
      <p:ext uri="{BB962C8B-B14F-4D97-AF65-F5344CB8AC3E}">
        <p14:creationId xmlns:p14="http://schemas.microsoft.com/office/powerpoint/2010/main" val="149861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5180"/>
          </a:xfrm>
        </p:spPr>
        <p:txBody>
          <a:bodyPr>
            <a:normAutofit/>
          </a:bodyPr>
          <a:lstStyle/>
          <a:p>
            <a:r>
              <a:rPr lang="en-US" dirty="0"/>
              <a:t> </a:t>
            </a:r>
            <a:r>
              <a:rPr lang="en-US" dirty="0" smtClean="0"/>
              <a:t>               </a:t>
            </a:r>
            <a:r>
              <a:rPr lang="en-US" b="1" dirty="0" smtClean="0"/>
              <a:t>SATISFACTION WITH USABILITY:</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56893914"/>
              </p:ext>
            </p:extLst>
          </p:nvPr>
        </p:nvGraphicFramePr>
        <p:xfrm>
          <a:off x="838200" y="1384665"/>
          <a:ext cx="9420496" cy="1706880"/>
        </p:xfrm>
        <a:graphic>
          <a:graphicData uri="http://schemas.openxmlformats.org/drawingml/2006/table">
            <a:tbl>
              <a:tblPr firstRow="1" firstCol="1" bandRow="1">
                <a:tableStyleId>{5C22544A-7EE6-4342-B048-85BDC9FD1C3A}</a:tableStyleId>
              </a:tblPr>
              <a:tblGrid>
                <a:gridCol w="2355124">
                  <a:extLst>
                    <a:ext uri="{9D8B030D-6E8A-4147-A177-3AD203B41FA5}">
                      <a16:colId xmlns:a16="http://schemas.microsoft.com/office/drawing/2014/main" val="1443472533"/>
                    </a:ext>
                  </a:extLst>
                </a:gridCol>
                <a:gridCol w="2355124">
                  <a:extLst>
                    <a:ext uri="{9D8B030D-6E8A-4147-A177-3AD203B41FA5}">
                      <a16:colId xmlns:a16="http://schemas.microsoft.com/office/drawing/2014/main" val="2666406683"/>
                    </a:ext>
                  </a:extLst>
                </a:gridCol>
                <a:gridCol w="2355124">
                  <a:extLst>
                    <a:ext uri="{9D8B030D-6E8A-4147-A177-3AD203B41FA5}">
                      <a16:colId xmlns:a16="http://schemas.microsoft.com/office/drawing/2014/main" val="1733831445"/>
                    </a:ext>
                  </a:extLst>
                </a:gridCol>
                <a:gridCol w="2355124">
                  <a:extLst>
                    <a:ext uri="{9D8B030D-6E8A-4147-A177-3AD203B41FA5}">
                      <a16:colId xmlns:a16="http://schemas.microsoft.com/office/drawing/2014/main" val="841352636"/>
                    </a:ext>
                  </a:extLst>
                </a:gridCol>
              </a:tblGrid>
              <a:tr h="341376">
                <a:tc>
                  <a:txBody>
                    <a:bodyPr/>
                    <a:lstStyle/>
                    <a:p>
                      <a:pPr marL="0" marR="0" algn="ctr">
                        <a:lnSpc>
                          <a:spcPct val="115000"/>
                        </a:lnSpc>
                        <a:spcBef>
                          <a:spcPts val="0"/>
                        </a:spcBef>
                        <a:spcAft>
                          <a:spcPts val="0"/>
                        </a:spcAft>
                      </a:pPr>
                      <a:r>
                        <a:rPr lang="en-IN" sz="1600" kern="0" dirty="0" smtClean="0">
                          <a:effectLst/>
                          <a:latin typeface="+mn-lt"/>
                          <a:ea typeface="+mn-ea"/>
                          <a:cs typeface="+mn-cs"/>
                        </a:rPr>
                        <a:t>SATISFACTION</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ANM</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CHO</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smtClean="0">
                          <a:effectLst/>
                        </a:rPr>
                        <a:t>TOTAL</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290336255"/>
                  </a:ext>
                </a:extLst>
              </a:tr>
              <a:tr h="341376">
                <a:tc>
                  <a:txBody>
                    <a:bodyPr/>
                    <a:lstStyle/>
                    <a:p>
                      <a:pPr marL="0" marR="0">
                        <a:lnSpc>
                          <a:spcPct val="115000"/>
                        </a:lnSpc>
                        <a:spcBef>
                          <a:spcPts val="0"/>
                        </a:spcBef>
                        <a:spcAft>
                          <a:spcPts val="0"/>
                        </a:spcAft>
                      </a:pPr>
                      <a:r>
                        <a:rPr lang="en-IN" sz="1600" kern="0" dirty="0">
                          <a:effectLst/>
                        </a:rPr>
                        <a:t>Satisfied</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4</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5</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342643006"/>
                  </a:ext>
                </a:extLst>
              </a:tr>
              <a:tr h="341376">
                <a:tc>
                  <a:txBody>
                    <a:bodyPr/>
                    <a:lstStyle/>
                    <a:p>
                      <a:pPr marL="0" marR="0">
                        <a:lnSpc>
                          <a:spcPct val="115000"/>
                        </a:lnSpc>
                        <a:spcBef>
                          <a:spcPts val="0"/>
                        </a:spcBef>
                        <a:spcAft>
                          <a:spcPts val="0"/>
                        </a:spcAft>
                      </a:pPr>
                      <a:r>
                        <a:rPr lang="en-IN" sz="1600" kern="0">
                          <a:effectLst/>
                        </a:rPr>
                        <a:t>Neutral</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18</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26</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44</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1353665761"/>
                  </a:ext>
                </a:extLst>
              </a:tr>
              <a:tr h="341376">
                <a:tc>
                  <a:txBody>
                    <a:bodyPr/>
                    <a:lstStyle/>
                    <a:p>
                      <a:pPr marL="0" marR="0">
                        <a:lnSpc>
                          <a:spcPct val="115000"/>
                        </a:lnSpc>
                        <a:spcBef>
                          <a:spcPts val="0"/>
                        </a:spcBef>
                        <a:spcAft>
                          <a:spcPts val="0"/>
                        </a:spcAft>
                      </a:pPr>
                      <a:r>
                        <a:rPr lang="en-IN" sz="1600" kern="0">
                          <a:effectLst/>
                        </a:rPr>
                        <a:t>Dissatisfied</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11</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11</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910849964"/>
                  </a:ext>
                </a:extLst>
              </a:tr>
              <a:tr h="341376">
                <a:tc>
                  <a:txBody>
                    <a:bodyPr/>
                    <a:lstStyle/>
                    <a:p>
                      <a:pPr marL="0" marR="0">
                        <a:lnSpc>
                          <a:spcPct val="115000"/>
                        </a:lnSpc>
                        <a:spcBef>
                          <a:spcPts val="0"/>
                        </a:spcBef>
                        <a:spcAft>
                          <a:spcPts val="0"/>
                        </a:spcAft>
                      </a:pPr>
                      <a:r>
                        <a:rPr lang="en-IN" sz="1600" kern="0">
                          <a:effectLst/>
                        </a:rPr>
                        <a:t>Total</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30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30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60</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837359186"/>
                  </a:ext>
                </a:extLst>
              </a:tr>
            </a:tbl>
          </a:graphicData>
        </a:graphic>
      </p:graphicFrame>
      <p:sp>
        <p:nvSpPr>
          <p:cNvPr id="3" name="Slide Number Placeholder 2">
            <a:extLst>
              <a:ext uri="{FF2B5EF4-FFF2-40B4-BE49-F238E27FC236}">
                <a16:creationId xmlns:a16="http://schemas.microsoft.com/office/drawing/2014/main" id="{C8AC080F-A57B-4D0B-BBFB-B4E3DCEF467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6823917D-C8A9-4659-870C-C9A95E72F2C5}"/>
              </a:ext>
            </a:extLst>
          </p:cNvPr>
          <p:cNvPicPr>
            <a:picLocks noChangeAspect="1"/>
          </p:cNvPicPr>
          <p:nvPr/>
        </p:nvPicPr>
        <p:blipFill>
          <a:blip r:embed="rId2"/>
          <a:stretch>
            <a:fillRect/>
          </a:stretch>
        </p:blipFill>
        <p:spPr>
          <a:xfrm>
            <a:off x="0" y="0"/>
            <a:ext cx="2694666" cy="1268078"/>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006689069"/>
              </p:ext>
            </p:extLst>
          </p:nvPr>
        </p:nvGraphicFramePr>
        <p:xfrm>
          <a:off x="838199" y="3274426"/>
          <a:ext cx="6712131" cy="30218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3842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                         INTERPRETATION:</a:t>
            </a:r>
            <a:endParaRPr lang="en-US" b="1" dirty="0"/>
          </a:p>
        </p:txBody>
      </p:sp>
      <p:sp>
        <p:nvSpPr>
          <p:cNvPr id="8" name="Content Placeholder 7">
            <a:extLst>
              <a:ext uri="{FF2B5EF4-FFF2-40B4-BE49-F238E27FC236}">
                <a16:creationId xmlns:a16="http://schemas.microsoft.com/office/drawing/2014/main" id="{1C9486CA-4BC3-4845-A2EC-513D846100D0}"/>
              </a:ext>
            </a:extLst>
          </p:cNvPr>
          <p:cNvSpPr txBox="1">
            <a:spLocks noGrp="1"/>
          </p:cNvSpPr>
          <p:nvPr>
            <p:ph idx="1"/>
          </p:nvPr>
        </p:nvSpPr>
        <p:spPr>
          <a:xfrm>
            <a:off x="838200" y="1825625"/>
            <a:ext cx="10515600" cy="1836400"/>
          </a:xfrm>
          <a:prstGeom prst="rect">
            <a:avLst/>
          </a:prstGeom>
          <a:noFill/>
        </p:spPr>
        <p:txBody>
          <a:bodyPr wrap="square" rtlCol="0">
            <a:spAutoFit/>
          </a:bodyPr>
          <a:lstStyle/>
          <a:p>
            <a:pPr>
              <a:buFont typeface="Wingdings" panose="05000000000000000000" pitchFamily="2" charset="2"/>
              <a:buChar char="q"/>
            </a:pPr>
            <a:r>
              <a:rPr lang="en-US" dirty="0"/>
              <a:t>Satisfaction with the app's usability is notably low across both groups, with only 5 out of 60 participants expressing satisfaction</a:t>
            </a:r>
            <a:r>
              <a:rPr lang="en-US" dirty="0" smtClean="0"/>
              <a:t>.</a:t>
            </a:r>
          </a:p>
          <a:p>
            <a:pPr>
              <a:buFont typeface="Wingdings" panose="05000000000000000000" pitchFamily="2" charset="2"/>
              <a:buChar char="q"/>
            </a:pPr>
            <a:r>
              <a:rPr lang="en-US" dirty="0" smtClean="0"/>
              <a:t>A </a:t>
            </a:r>
            <a:r>
              <a:rPr lang="en-US" dirty="0"/>
              <a:t>majority of users (44 out of 60) have a neutral stance, indicating that while the app may not be significantly problematic, it also fails to stand out in terms of user experience</a:t>
            </a:r>
            <a:r>
              <a:rPr lang="en-US" dirty="0" smtClean="0"/>
              <a:t>.</a:t>
            </a:r>
          </a:p>
          <a:p>
            <a:pPr>
              <a:buFont typeface="Wingdings" panose="05000000000000000000" pitchFamily="2" charset="2"/>
              <a:buChar char="q"/>
            </a:pPr>
            <a:r>
              <a:rPr lang="en-US" dirty="0" smtClean="0"/>
              <a:t>Dissatisfaction </a:t>
            </a:r>
            <a:r>
              <a:rPr lang="en-US" dirty="0"/>
              <a:t>is relatively more pronounced among ANMs compared to CHOs.</a:t>
            </a:r>
          </a:p>
        </p:txBody>
      </p:sp>
      <p:sp>
        <p:nvSpPr>
          <p:cNvPr id="3" name="Slide Number Placeholder 2">
            <a:extLst>
              <a:ext uri="{FF2B5EF4-FFF2-40B4-BE49-F238E27FC236}">
                <a16:creationId xmlns:a16="http://schemas.microsoft.com/office/drawing/2014/main" id="{A86A3EC2-E323-465D-9B00-719E402C847B}"/>
              </a:ext>
            </a:extLst>
          </p:cNvPr>
          <p:cNvSpPr>
            <a:spLocks noGrp="1"/>
          </p:cNvSpPr>
          <p:nvPr>
            <p:ph type="sldNum" sz="quarter" idx="12"/>
          </p:nvPr>
        </p:nvSpPr>
        <p:spPr/>
        <p:txBody>
          <a:bodyPr/>
          <a:lstStyle/>
          <a:p>
            <a:fld id="{26AD20E6-394B-4DF0-96A5-9647FF39C943}" type="slidenum">
              <a:rPr lang="en-IN" smtClean="0"/>
              <a:t>12</a:t>
            </a:fld>
            <a:endParaRPr lang="en-IN"/>
          </a:p>
        </p:txBody>
      </p:sp>
    </p:spTree>
    <p:extLst>
      <p:ext uri="{BB962C8B-B14F-4D97-AF65-F5344CB8AC3E}">
        <p14:creationId xmlns:p14="http://schemas.microsoft.com/office/powerpoint/2010/main" val="3741767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C77C-976F-43FA-838C-72B23FFA35A5}"/>
              </a:ext>
            </a:extLst>
          </p:cNvPr>
          <p:cNvSpPr>
            <a:spLocks noGrp="1"/>
          </p:cNvSpPr>
          <p:nvPr>
            <p:ph type="title"/>
          </p:nvPr>
        </p:nvSpPr>
        <p:spPr>
          <a:xfrm>
            <a:off x="838200" y="347196"/>
            <a:ext cx="10515600" cy="741375"/>
          </a:xfrm>
        </p:spPr>
        <p:txBody>
          <a:bodyPr>
            <a:normAutofit/>
          </a:bodyPr>
          <a:lstStyle/>
          <a:p>
            <a:pPr algn="ctr"/>
            <a:r>
              <a:rPr lang="en-IN" sz="4000" b="1" dirty="0">
                <a:latin typeface="Times New Roman" panose="02020603050405020304" pitchFamily="18" charset="0"/>
                <a:cs typeface="Times New Roman" panose="02020603050405020304" pitchFamily="18" charset="0"/>
              </a:rPr>
              <a:t> </a:t>
            </a:r>
            <a:r>
              <a:rPr lang="en-IN" sz="4000" b="1" dirty="0" smtClean="0">
                <a:latin typeface="Times New Roman" panose="02020603050405020304" pitchFamily="18" charset="0"/>
                <a:cs typeface="Times New Roman" panose="02020603050405020304" pitchFamily="18" charset="0"/>
              </a:rPr>
              <a:t>          CHALLENGES :</a:t>
            </a:r>
            <a:endParaRPr lang="en-IN" sz="4000" b="1" dirty="0">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30918272"/>
              </p:ext>
            </p:extLst>
          </p:nvPr>
        </p:nvGraphicFramePr>
        <p:xfrm>
          <a:off x="838200" y="1315076"/>
          <a:ext cx="10515600" cy="1924515"/>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1548599624"/>
                    </a:ext>
                  </a:extLst>
                </a:gridCol>
                <a:gridCol w="2628900">
                  <a:extLst>
                    <a:ext uri="{9D8B030D-6E8A-4147-A177-3AD203B41FA5}">
                      <a16:colId xmlns:a16="http://schemas.microsoft.com/office/drawing/2014/main" val="938372537"/>
                    </a:ext>
                  </a:extLst>
                </a:gridCol>
                <a:gridCol w="2628900">
                  <a:extLst>
                    <a:ext uri="{9D8B030D-6E8A-4147-A177-3AD203B41FA5}">
                      <a16:colId xmlns:a16="http://schemas.microsoft.com/office/drawing/2014/main" val="1110953953"/>
                    </a:ext>
                  </a:extLst>
                </a:gridCol>
                <a:gridCol w="2628900">
                  <a:extLst>
                    <a:ext uri="{9D8B030D-6E8A-4147-A177-3AD203B41FA5}">
                      <a16:colId xmlns:a16="http://schemas.microsoft.com/office/drawing/2014/main" val="2362355660"/>
                    </a:ext>
                  </a:extLst>
                </a:gridCol>
              </a:tblGrid>
              <a:tr h="384903">
                <a:tc>
                  <a:txBody>
                    <a:bodyPr/>
                    <a:lstStyle/>
                    <a:p>
                      <a:pPr marL="0" marR="0" algn="ctr">
                        <a:lnSpc>
                          <a:spcPct val="115000"/>
                        </a:lnSpc>
                        <a:spcBef>
                          <a:spcPts val="0"/>
                        </a:spcBef>
                        <a:spcAft>
                          <a:spcPts val="0"/>
                        </a:spcAft>
                      </a:pPr>
                      <a:r>
                        <a:rPr lang="en-IN" sz="1600" kern="0" dirty="0" smtClean="0">
                          <a:effectLst/>
                        </a:rPr>
                        <a:t>CHALLENGES</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ANM</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CHO</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smtClean="0">
                          <a:effectLst/>
                        </a:rPr>
                        <a:t>TOTAL</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1571448763"/>
                  </a:ext>
                </a:extLst>
              </a:tr>
              <a:tr h="384903">
                <a:tc>
                  <a:txBody>
                    <a:bodyPr/>
                    <a:lstStyle/>
                    <a:p>
                      <a:pPr marL="0" marR="0">
                        <a:lnSpc>
                          <a:spcPct val="115000"/>
                        </a:lnSpc>
                        <a:spcBef>
                          <a:spcPts val="0"/>
                        </a:spcBef>
                        <a:spcAft>
                          <a:spcPts val="0"/>
                        </a:spcAft>
                      </a:pPr>
                      <a:r>
                        <a:rPr lang="en-IN" sz="1600" kern="0">
                          <a:effectLst/>
                        </a:rPr>
                        <a:t>Technical Issues</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24</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18</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42</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4156115245"/>
                  </a:ext>
                </a:extLst>
              </a:tr>
              <a:tr h="384903">
                <a:tc>
                  <a:txBody>
                    <a:bodyPr/>
                    <a:lstStyle/>
                    <a:p>
                      <a:pPr marL="0" marR="0">
                        <a:lnSpc>
                          <a:spcPct val="115000"/>
                        </a:lnSpc>
                        <a:spcBef>
                          <a:spcPts val="0"/>
                        </a:spcBef>
                        <a:spcAft>
                          <a:spcPts val="0"/>
                        </a:spcAft>
                      </a:pPr>
                      <a:r>
                        <a:rPr lang="en-IN" sz="1600" kern="0">
                          <a:effectLst/>
                        </a:rPr>
                        <a:t>Connectivity Issues</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18</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19</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37</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179234540"/>
                  </a:ext>
                </a:extLst>
              </a:tr>
              <a:tr h="384903">
                <a:tc>
                  <a:txBody>
                    <a:bodyPr/>
                    <a:lstStyle/>
                    <a:p>
                      <a:pPr marL="0" marR="0">
                        <a:lnSpc>
                          <a:spcPct val="115000"/>
                        </a:lnSpc>
                        <a:spcBef>
                          <a:spcPts val="0"/>
                        </a:spcBef>
                        <a:spcAft>
                          <a:spcPts val="0"/>
                        </a:spcAft>
                      </a:pPr>
                      <a:r>
                        <a:rPr lang="en-IN" sz="1600" kern="0">
                          <a:effectLst/>
                        </a:rPr>
                        <a:t>Feature Issues (HRP, Editing)</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7</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6</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13</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430696035"/>
                  </a:ext>
                </a:extLst>
              </a:tr>
              <a:tr h="384903">
                <a:tc>
                  <a:txBody>
                    <a:bodyPr/>
                    <a:lstStyle/>
                    <a:p>
                      <a:pPr marL="0" marR="0">
                        <a:lnSpc>
                          <a:spcPct val="115000"/>
                        </a:lnSpc>
                        <a:spcBef>
                          <a:spcPts val="0"/>
                        </a:spcBef>
                        <a:spcAft>
                          <a:spcPts val="0"/>
                        </a:spcAft>
                      </a:pPr>
                      <a:r>
                        <a:rPr lang="en-IN" sz="1600" kern="0">
                          <a:effectLst/>
                        </a:rPr>
                        <a:t>Lack of Training</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2</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2429193088"/>
                  </a:ext>
                </a:extLst>
              </a:tr>
            </a:tbl>
          </a:graphicData>
        </a:graphic>
      </p:graphicFrame>
      <p:sp>
        <p:nvSpPr>
          <p:cNvPr id="5" name="Slide Number Placeholder 4">
            <a:extLst>
              <a:ext uri="{FF2B5EF4-FFF2-40B4-BE49-F238E27FC236}">
                <a16:creationId xmlns:a16="http://schemas.microsoft.com/office/drawing/2014/main" id="{E5908F86-B3E7-41BC-B4D6-DCD8620726E3}"/>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C7D08E5-5392-46F3-9BCA-E537AE65DFBF}"/>
              </a:ext>
            </a:extLst>
          </p:cNvPr>
          <p:cNvPicPr>
            <a:picLocks noChangeAspect="1"/>
          </p:cNvPicPr>
          <p:nvPr/>
        </p:nvPicPr>
        <p:blipFill>
          <a:blip r:embed="rId2"/>
          <a:stretch>
            <a:fillRect/>
          </a:stretch>
        </p:blipFill>
        <p:spPr>
          <a:xfrm>
            <a:off x="0" y="46998"/>
            <a:ext cx="2694666" cy="1268078"/>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670469575"/>
              </p:ext>
            </p:extLst>
          </p:nvPr>
        </p:nvGraphicFramePr>
        <p:xfrm>
          <a:off x="838199" y="3466096"/>
          <a:ext cx="7330441" cy="2993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1803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61C6-3F23-4533-A1AC-B914E249534A}"/>
              </a:ext>
            </a:extLst>
          </p:cNvPr>
          <p:cNvSpPr>
            <a:spLocks noGrp="1"/>
          </p:cNvSpPr>
          <p:nvPr>
            <p:ph type="title"/>
          </p:nvPr>
        </p:nvSpPr>
        <p:spPr>
          <a:xfrm>
            <a:off x="1097280" y="269186"/>
            <a:ext cx="10058400" cy="711353"/>
          </a:xfrm>
        </p:spPr>
        <p:txBody>
          <a:bodyPr>
            <a:normAutofit/>
          </a:bodyPr>
          <a:lstStyle/>
          <a:p>
            <a:pPr algn="ctr"/>
            <a:r>
              <a:rPr lang="en-IN" sz="4000" b="1" dirty="0" smtClean="0">
                <a:latin typeface="Times New Roman" panose="02020603050405020304" pitchFamily="18" charset="0"/>
                <a:cs typeface="Times New Roman" panose="02020603050405020304" pitchFamily="18" charset="0"/>
              </a:rPr>
              <a:t>INTERPRETATION:</a:t>
            </a:r>
            <a:endParaRPr lang="en-IN" sz="4000" b="1" dirty="0">
              <a:latin typeface="Times New Roman" panose="02020603050405020304" pitchFamily="18" charset="0"/>
              <a:cs typeface="Times New Roman" panose="02020603050405020304" pitchFamily="18" charset="0"/>
            </a:endParaRPr>
          </a:p>
        </p:txBody>
      </p:sp>
      <p:sp>
        <p:nvSpPr>
          <p:cNvPr id="11" name="Text Placeholder 10"/>
          <p:cNvSpPr>
            <a:spLocks noGrp="1"/>
          </p:cNvSpPr>
          <p:nvPr>
            <p:ph type="body" idx="1"/>
          </p:nvPr>
        </p:nvSpPr>
        <p:spPr>
          <a:xfrm>
            <a:off x="839788" y="1132114"/>
            <a:ext cx="5157787" cy="1027612"/>
          </a:xfrm>
        </p:spPr>
        <p:txBody>
          <a:bodyPr/>
          <a:lstStyle/>
          <a:p>
            <a:r>
              <a:rPr lang="en-US" dirty="0"/>
              <a:t>Technical and Connectivity Challenges:</a:t>
            </a:r>
          </a:p>
        </p:txBody>
      </p:sp>
      <p:sp>
        <p:nvSpPr>
          <p:cNvPr id="4" name="Content Placeholder 3"/>
          <p:cNvSpPr>
            <a:spLocks noGrp="1"/>
          </p:cNvSpPr>
          <p:nvPr>
            <p:ph sz="half" idx="2"/>
          </p:nvPr>
        </p:nvSpPr>
        <p:spPr>
          <a:xfrm>
            <a:off x="839788" y="2177143"/>
            <a:ext cx="5157787" cy="4012520"/>
          </a:xfrm>
        </p:spPr>
        <p:txBody>
          <a:bodyPr>
            <a:normAutofit/>
          </a:bodyPr>
          <a:lstStyle/>
          <a:p>
            <a:pPr>
              <a:buFont typeface="Wingdings" panose="05000000000000000000" pitchFamily="2" charset="2"/>
              <a:buChar char="q"/>
            </a:pPr>
            <a:r>
              <a:rPr lang="en-US" sz="2400" dirty="0" smtClean="0"/>
              <a:t>Both </a:t>
            </a:r>
            <a:r>
              <a:rPr lang="en-US" sz="2400" dirty="0"/>
              <a:t>ANMs and CHOs face significant technical and connectivity issues, impacting their ability to use the app effectively. Addressing these challenges is crucial for improving the app's reliability and user satisfaction</a:t>
            </a:r>
            <a:r>
              <a:rPr lang="en-US" sz="2400" dirty="0" smtClean="0"/>
              <a:t>.</a:t>
            </a:r>
          </a:p>
          <a:p>
            <a:pPr marL="0" indent="0">
              <a:buNone/>
            </a:pPr>
            <a:endParaRPr lang="en-US" dirty="0" smtClean="0"/>
          </a:p>
          <a:p>
            <a:pPr marL="0" indent="0">
              <a:buNone/>
            </a:pPr>
            <a:endParaRPr lang="en-US" dirty="0"/>
          </a:p>
        </p:txBody>
      </p:sp>
      <p:sp>
        <p:nvSpPr>
          <p:cNvPr id="12" name="Text Placeholder 11"/>
          <p:cNvSpPr>
            <a:spLocks noGrp="1"/>
          </p:cNvSpPr>
          <p:nvPr>
            <p:ph type="body" sz="quarter" idx="3"/>
          </p:nvPr>
        </p:nvSpPr>
        <p:spPr>
          <a:xfrm>
            <a:off x="6172200" y="1268078"/>
            <a:ext cx="5183188" cy="752311"/>
          </a:xfrm>
        </p:spPr>
        <p:txBody>
          <a:bodyPr/>
          <a:lstStyle/>
          <a:p>
            <a:r>
              <a:rPr lang="en-US" dirty="0"/>
              <a:t>Feature Issues (HRP, Editing):</a:t>
            </a:r>
          </a:p>
        </p:txBody>
      </p:sp>
      <p:sp>
        <p:nvSpPr>
          <p:cNvPr id="13" name="Content Placeholder 12"/>
          <p:cNvSpPr>
            <a:spLocks noGrp="1"/>
          </p:cNvSpPr>
          <p:nvPr>
            <p:ph sz="quarter" idx="4"/>
          </p:nvPr>
        </p:nvSpPr>
        <p:spPr>
          <a:xfrm>
            <a:off x="6172200" y="2177143"/>
            <a:ext cx="5183188" cy="4012520"/>
          </a:xfrm>
        </p:spPr>
        <p:txBody>
          <a:bodyPr>
            <a:noAutofit/>
          </a:bodyPr>
          <a:lstStyle/>
          <a:p>
            <a:pPr>
              <a:buFont typeface="Wingdings" panose="05000000000000000000" pitchFamily="2" charset="2"/>
              <a:buChar char="q"/>
            </a:pPr>
            <a:r>
              <a:rPr lang="en-US" sz="2400" dirty="0" smtClean="0"/>
              <a:t>ANMs </a:t>
            </a:r>
            <a:r>
              <a:rPr lang="en-US" sz="2400" dirty="0"/>
              <a:t>reported 7 specific issues, while CHOs reported 6, totaling 13 cases related to HRP management and data editing</a:t>
            </a:r>
            <a:r>
              <a:rPr lang="en-US" sz="2400" dirty="0" smtClean="0"/>
              <a:t>.</a:t>
            </a:r>
          </a:p>
          <a:p>
            <a:pPr>
              <a:buFont typeface="Wingdings" panose="05000000000000000000" pitchFamily="2" charset="2"/>
              <a:buChar char="q"/>
            </a:pPr>
            <a:r>
              <a:rPr lang="en-US" sz="2400" dirty="0" smtClean="0"/>
              <a:t>These </a:t>
            </a:r>
            <a:r>
              <a:rPr lang="en-US" sz="2400" dirty="0"/>
              <a:t>challenges impact data accuracy and workflow efficiency crucial for maternal health reporting</a:t>
            </a:r>
            <a:r>
              <a:rPr lang="en-US" sz="2400" dirty="0" smtClean="0"/>
              <a:t>.</a:t>
            </a:r>
          </a:p>
          <a:p>
            <a:pPr>
              <a:buFont typeface="Wingdings" panose="05000000000000000000" pitchFamily="2" charset="2"/>
              <a:buChar char="q"/>
            </a:pPr>
            <a:r>
              <a:rPr lang="en-US" sz="2400" dirty="0" smtClean="0"/>
              <a:t>Addressing </a:t>
            </a:r>
            <a:r>
              <a:rPr lang="en-US" sz="2400" dirty="0"/>
              <a:t>these issues through user-centered design improvements and user feedback integration can streamline workflows and enhance data accuracy.</a:t>
            </a:r>
          </a:p>
        </p:txBody>
      </p:sp>
      <p:sp>
        <p:nvSpPr>
          <p:cNvPr id="5" name="Slide Number Placeholder 4">
            <a:extLst>
              <a:ext uri="{FF2B5EF4-FFF2-40B4-BE49-F238E27FC236}">
                <a16:creationId xmlns:a16="http://schemas.microsoft.com/office/drawing/2014/main" id="{93416BAB-5804-48D9-91C1-C9656CCD408C}"/>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9E39C5C3-E0CA-43D5-9353-454C9E9F5B4F}"/>
              </a:ext>
            </a:extLst>
          </p:cNvPr>
          <p:cNvPicPr>
            <a:picLocks noChangeAspect="1"/>
          </p:cNvPicPr>
          <p:nvPr/>
        </p:nvPicPr>
        <p:blipFill>
          <a:blip r:embed="rId2"/>
          <a:stretch>
            <a:fillRect/>
          </a:stretch>
        </p:blipFill>
        <p:spPr>
          <a:xfrm>
            <a:off x="0" y="0"/>
            <a:ext cx="2694666" cy="1268078"/>
          </a:xfrm>
          <a:prstGeom prst="rect">
            <a:avLst/>
          </a:prstGeom>
        </p:spPr>
      </p:pic>
    </p:spTree>
    <p:extLst>
      <p:ext uri="{BB962C8B-B14F-4D97-AF65-F5344CB8AC3E}">
        <p14:creationId xmlns:p14="http://schemas.microsoft.com/office/powerpoint/2010/main" val="1181788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86874"/>
          </a:xfrm>
        </p:spPr>
        <p:txBody>
          <a:bodyPr>
            <a:normAutofit/>
          </a:bodyPr>
          <a:lstStyle/>
          <a:p>
            <a:r>
              <a:rPr lang="en-US" dirty="0" smtClean="0"/>
              <a:t>                    </a:t>
            </a:r>
            <a:r>
              <a:rPr lang="en-US" b="1" dirty="0" smtClean="0"/>
              <a:t>TRAINING EFFECTIVENESS:</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83686480"/>
              </p:ext>
            </p:extLst>
          </p:nvPr>
        </p:nvGraphicFramePr>
        <p:xfrm>
          <a:off x="838200" y="1367244"/>
          <a:ext cx="10515600" cy="1576255"/>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3064761339"/>
                    </a:ext>
                  </a:extLst>
                </a:gridCol>
                <a:gridCol w="2585357">
                  <a:extLst>
                    <a:ext uri="{9D8B030D-6E8A-4147-A177-3AD203B41FA5}">
                      <a16:colId xmlns:a16="http://schemas.microsoft.com/office/drawing/2014/main" val="2635405315"/>
                    </a:ext>
                  </a:extLst>
                </a:gridCol>
                <a:gridCol w="2672443">
                  <a:extLst>
                    <a:ext uri="{9D8B030D-6E8A-4147-A177-3AD203B41FA5}">
                      <a16:colId xmlns:a16="http://schemas.microsoft.com/office/drawing/2014/main" val="1601761327"/>
                    </a:ext>
                  </a:extLst>
                </a:gridCol>
                <a:gridCol w="2628900">
                  <a:extLst>
                    <a:ext uri="{9D8B030D-6E8A-4147-A177-3AD203B41FA5}">
                      <a16:colId xmlns:a16="http://schemas.microsoft.com/office/drawing/2014/main" val="91647975"/>
                    </a:ext>
                  </a:extLst>
                </a:gridCol>
              </a:tblGrid>
              <a:tr h="315251">
                <a:tc>
                  <a:txBody>
                    <a:bodyPr/>
                    <a:lstStyle/>
                    <a:p>
                      <a:pPr marL="0" marR="0" algn="ctr">
                        <a:lnSpc>
                          <a:spcPct val="115000"/>
                        </a:lnSpc>
                        <a:spcBef>
                          <a:spcPts val="0"/>
                        </a:spcBef>
                        <a:spcAft>
                          <a:spcPts val="0"/>
                        </a:spcAft>
                      </a:pPr>
                      <a:r>
                        <a:rPr lang="en-IN" sz="1600" kern="0" dirty="0" smtClean="0">
                          <a:effectLst/>
                          <a:latin typeface="+mn-lt"/>
                          <a:ea typeface="+mn-ea"/>
                          <a:cs typeface="+mn-cs"/>
                        </a:rPr>
                        <a:t>EFFECTIVENESS</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ANM</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CHO</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smtClean="0">
                          <a:effectLst/>
                        </a:rPr>
                        <a:t>TOTAL</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619885019"/>
                  </a:ext>
                </a:extLst>
              </a:tr>
              <a:tr h="315251">
                <a:tc>
                  <a:txBody>
                    <a:bodyPr/>
                    <a:lstStyle/>
                    <a:p>
                      <a:pPr marL="0" marR="0">
                        <a:lnSpc>
                          <a:spcPct val="115000"/>
                        </a:lnSpc>
                        <a:spcBef>
                          <a:spcPts val="0"/>
                        </a:spcBef>
                        <a:spcAft>
                          <a:spcPts val="0"/>
                        </a:spcAft>
                      </a:pPr>
                      <a:r>
                        <a:rPr lang="en-IN" sz="1600" kern="0" dirty="0">
                          <a:effectLst/>
                        </a:rPr>
                        <a:t>Effective/Satisfactory</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15</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29</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44</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3484675424"/>
                  </a:ext>
                </a:extLst>
              </a:tr>
              <a:tr h="315251">
                <a:tc>
                  <a:txBody>
                    <a:bodyPr/>
                    <a:lstStyle/>
                    <a:p>
                      <a:pPr marL="0" marR="0">
                        <a:lnSpc>
                          <a:spcPct val="115000"/>
                        </a:lnSpc>
                        <a:spcBef>
                          <a:spcPts val="0"/>
                        </a:spcBef>
                        <a:spcAft>
                          <a:spcPts val="0"/>
                        </a:spcAft>
                      </a:pPr>
                      <a:r>
                        <a:rPr lang="en-IN" sz="1600" kern="0" dirty="0">
                          <a:effectLst/>
                        </a:rPr>
                        <a:t>Needs Improvement</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14</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15</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1813364812"/>
                  </a:ext>
                </a:extLst>
              </a:tr>
              <a:tr h="315251">
                <a:tc>
                  <a:txBody>
                    <a:bodyPr/>
                    <a:lstStyle/>
                    <a:p>
                      <a:pPr marL="0" marR="0">
                        <a:lnSpc>
                          <a:spcPct val="115000"/>
                        </a:lnSpc>
                        <a:spcBef>
                          <a:spcPts val="0"/>
                        </a:spcBef>
                        <a:spcAft>
                          <a:spcPts val="0"/>
                        </a:spcAft>
                      </a:pPr>
                      <a:r>
                        <a:rPr lang="en-IN" sz="1600" kern="0" dirty="0">
                          <a:effectLst/>
                        </a:rPr>
                        <a:t>Insufficient</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887830043"/>
                  </a:ext>
                </a:extLst>
              </a:tr>
              <a:tr h="315251">
                <a:tc>
                  <a:txBody>
                    <a:bodyPr/>
                    <a:lstStyle/>
                    <a:p>
                      <a:pPr marL="0" marR="0">
                        <a:lnSpc>
                          <a:spcPct val="115000"/>
                        </a:lnSpc>
                        <a:spcBef>
                          <a:spcPts val="0"/>
                        </a:spcBef>
                        <a:spcAft>
                          <a:spcPts val="0"/>
                        </a:spcAft>
                      </a:pPr>
                      <a:r>
                        <a:rPr lang="en-IN" sz="1600" kern="0">
                          <a:effectLst/>
                        </a:rPr>
                        <a:t>Total</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30</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30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60</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110588847"/>
                  </a:ext>
                </a:extLst>
              </a:tr>
            </a:tbl>
          </a:graphicData>
        </a:graphic>
      </p:graphicFrame>
      <p:sp>
        <p:nvSpPr>
          <p:cNvPr id="3" name="Slide Number Placeholder 2">
            <a:extLst>
              <a:ext uri="{FF2B5EF4-FFF2-40B4-BE49-F238E27FC236}">
                <a16:creationId xmlns:a16="http://schemas.microsoft.com/office/drawing/2014/main" id="{0CEACF5F-3651-4E98-9276-3CB4184D4273}"/>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4" name="Picture 3">
            <a:extLst>
              <a:ext uri="{FF2B5EF4-FFF2-40B4-BE49-F238E27FC236}">
                <a16:creationId xmlns:a16="http://schemas.microsoft.com/office/drawing/2014/main" id="{8FB47618-BDDD-4B6E-82F2-2DEBE3BA502B}"/>
              </a:ext>
            </a:extLst>
          </p:cNvPr>
          <p:cNvPicPr>
            <a:picLocks noChangeAspect="1"/>
          </p:cNvPicPr>
          <p:nvPr/>
        </p:nvPicPr>
        <p:blipFill>
          <a:blip r:embed="rId2"/>
          <a:stretch>
            <a:fillRect/>
          </a:stretch>
        </p:blipFill>
        <p:spPr>
          <a:xfrm>
            <a:off x="0" y="0"/>
            <a:ext cx="2694666" cy="1268078"/>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2072657807"/>
              </p:ext>
            </p:extLst>
          </p:nvPr>
        </p:nvGraphicFramePr>
        <p:xfrm>
          <a:off x="838199" y="3137265"/>
          <a:ext cx="7417527" cy="3507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1386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t>INTERPRETATION:</a:t>
            </a:r>
            <a:endParaRPr lang="en-US" b="1" dirty="0"/>
          </a:p>
        </p:txBody>
      </p:sp>
      <p:sp>
        <p:nvSpPr>
          <p:cNvPr id="7" name="Content Placeholder 6"/>
          <p:cNvSpPr>
            <a:spLocks noGrp="1"/>
          </p:cNvSpPr>
          <p:nvPr>
            <p:ph idx="1"/>
          </p:nvPr>
        </p:nvSpPr>
        <p:spPr/>
        <p:txBody>
          <a:bodyPr/>
          <a:lstStyle/>
          <a:p>
            <a:pPr>
              <a:buFont typeface="Wingdings" panose="05000000000000000000" pitchFamily="2" charset="2"/>
              <a:buChar char="q"/>
            </a:pPr>
            <a:r>
              <a:rPr lang="en-US" dirty="0"/>
              <a:t>The training effectiveness analysis highlights significant differences between ANMs and </a:t>
            </a:r>
            <a:r>
              <a:rPr lang="en-US" dirty="0" smtClean="0"/>
              <a:t>CHOs</a:t>
            </a:r>
          </a:p>
          <a:p>
            <a:pPr>
              <a:buFont typeface="Wingdings" panose="05000000000000000000" pitchFamily="2" charset="2"/>
              <a:buChar char="q"/>
            </a:pPr>
            <a:r>
              <a:rPr lang="en-US" dirty="0" smtClean="0"/>
              <a:t>CHOs </a:t>
            </a:r>
            <a:r>
              <a:rPr lang="en-US" dirty="0"/>
              <a:t>show higher satisfaction, with 29 instances reporting effective or satisfactory training outcomes, compared to 15 instances by ANMs</a:t>
            </a:r>
            <a:r>
              <a:rPr lang="en-US" dirty="0" smtClean="0"/>
              <a:t>.</a:t>
            </a:r>
            <a:endParaRPr lang="en-US" dirty="0"/>
          </a:p>
          <a:p>
            <a:pPr>
              <a:buFont typeface="Wingdings" panose="05000000000000000000" pitchFamily="2" charset="2"/>
              <a:buChar char="q"/>
            </a:pPr>
            <a:r>
              <a:rPr lang="en-US" dirty="0"/>
              <a:t>Addressing these disparities through targeted training programs and continuous improvement efforts can enhance user proficiency and overall app effectiveness in maternal health data management.</a:t>
            </a:r>
          </a:p>
          <a:p>
            <a:endParaRPr lang="en-US" dirty="0"/>
          </a:p>
        </p:txBody>
      </p:sp>
      <p:sp>
        <p:nvSpPr>
          <p:cNvPr id="3" name="Slide Number Placeholder 2">
            <a:extLst>
              <a:ext uri="{FF2B5EF4-FFF2-40B4-BE49-F238E27FC236}">
                <a16:creationId xmlns:a16="http://schemas.microsoft.com/office/drawing/2014/main" id="{191B049A-C6DB-4D0E-AA5F-0BC14EEA7DED}"/>
              </a:ext>
            </a:extLst>
          </p:cNvPr>
          <p:cNvSpPr>
            <a:spLocks noGrp="1"/>
          </p:cNvSpPr>
          <p:nvPr>
            <p:ph type="sldNum" sz="quarter" idx="12"/>
          </p:nvPr>
        </p:nvSpPr>
        <p:spPr/>
        <p:txBody>
          <a:bodyPr/>
          <a:lstStyle/>
          <a:p>
            <a:fld id="{26AD20E6-394B-4DF0-96A5-9647FF39C943}" type="slidenum">
              <a:rPr lang="en-IN" smtClean="0"/>
              <a:t>16</a:t>
            </a:fld>
            <a:endParaRPr lang="en-IN"/>
          </a:p>
        </p:txBody>
      </p:sp>
    </p:spTree>
    <p:extLst>
      <p:ext uri="{BB962C8B-B14F-4D97-AF65-F5344CB8AC3E}">
        <p14:creationId xmlns:p14="http://schemas.microsoft.com/office/powerpoint/2010/main" val="549981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DD7B-4EF1-410B-A72A-922190B2F646}"/>
              </a:ext>
            </a:extLst>
          </p:cNvPr>
          <p:cNvSpPr>
            <a:spLocks noGrp="1"/>
          </p:cNvSpPr>
          <p:nvPr>
            <p:ph type="title"/>
          </p:nvPr>
        </p:nvSpPr>
        <p:spPr>
          <a:xfrm>
            <a:off x="1097280" y="1"/>
            <a:ext cx="10058400" cy="1358536"/>
          </a:xfrm>
        </p:spPr>
        <p:txBody>
          <a:bodyPr>
            <a:normAutofit/>
          </a:bodyPr>
          <a:lstStyle/>
          <a:p>
            <a:pPr algn="ctr"/>
            <a:r>
              <a:rPr lang="en-IN" b="1" dirty="0"/>
              <a:t> </a:t>
            </a:r>
            <a:r>
              <a:rPr lang="en-IN" b="1" dirty="0" smtClean="0"/>
              <a:t>            FREQUENCY OF TECHNICAL ISSUES:</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536966"/>
              </p:ext>
            </p:extLst>
          </p:nvPr>
        </p:nvGraphicFramePr>
        <p:xfrm>
          <a:off x="703263" y="1480456"/>
          <a:ext cx="10515600" cy="1837512"/>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1458183148"/>
                    </a:ext>
                  </a:extLst>
                </a:gridCol>
                <a:gridCol w="2628900">
                  <a:extLst>
                    <a:ext uri="{9D8B030D-6E8A-4147-A177-3AD203B41FA5}">
                      <a16:colId xmlns:a16="http://schemas.microsoft.com/office/drawing/2014/main" val="3536401991"/>
                    </a:ext>
                  </a:extLst>
                </a:gridCol>
                <a:gridCol w="2628900">
                  <a:extLst>
                    <a:ext uri="{9D8B030D-6E8A-4147-A177-3AD203B41FA5}">
                      <a16:colId xmlns:a16="http://schemas.microsoft.com/office/drawing/2014/main" val="199600745"/>
                    </a:ext>
                  </a:extLst>
                </a:gridCol>
                <a:gridCol w="2628900">
                  <a:extLst>
                    <a:ext uri="{9D8B030D-6E8A-4147-A177-3AD203B41FA5}">
                      <a16:colId xmlns:a16="http://schemas.microsoft.com/office/drawing/2014/main" val="2725769241"/>
                    </a:ext>
                  </a:extLst>
                </a:gridCol>
              </a:tblGrid>
              <a:tr h="459378">
                <a:tc>
                  <a:txBody>
                    <a:bodyPr/>
                    <a:lstStyle/>
                    <a:p>
                      <a:pPr marL="0" marR="0" algn="ctr">
                        <a:lnSpc>
                          <a:spcPct val="115000"/>
                        </a:lnSpc>
                        <a:spcBef>
                          <a:spcPts val="0"/>
                        </a:spcBef>
                        <a:spcAft>
                          <a:spcPts val="0"/>
                        </a:spcAft>
                      </a:pPr>
                      <a:r>
                        <a:rPr lang="en-IN" sz="1600" kern="0" dirty="0" smtClean="0">
                          <a:effectLst/>
                          <a:latin typeface="+mn-lt"/>
                          <a:ea typeface="+mn-ea"/>
                          <a:cs typeface="+mn-cs"/>
                        </a:rPr>
                        <a:t>FREQUENCY</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ANM</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CHO</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smtClean="0">
                          <a:effectLst/>
                          <a:latin typeface="+mn-lt"/>
                          <a:ea typeface="+mn-ea"/>
                          <a:cs typeface="+mn-cs"/>
                        </a:rPr>
                        <a:t>TOTAL</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2653161232"/>
                  </a:ext>
                </a:extLst>
              </a:tr>
              <a:tr h="459378">
                <a:tc>
                  <a:txBody>
                    <a:bodyPr/>
                    <a:lstStyle/>
                    <a:p>
                      <a:pPr marL="0" marR="0">
                        <a:lnSpc>
                          <a:spcPct val="115000"/>
                        </a:lnSpc>
                        <a:spcBef>
                          <a:spcPts val="0"/>
                        </a:spcBef>
                        <a:spcAft>
                          <a:spcPts val="0"/>
                        </a:spcAft>
                      </a:pPr>
                      <a:r>
                        <a:rPr lang="en-IN" sz="1600" kern="0" dirty="0">
                          <a:effectLst/>
                        </a:rPr>
                        <a:t>Rarely/Sometimes</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19</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28</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47</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4144207768"/>
                  </a:ext>
                </a:extLst>
              </a:tr>
              <a:tr h="459378">
                <a:tc>
                  <a:txBody>
                    <a:bodyPr/>
                    <a:lstStyle/>
                    <a:p>
                      <a:pPr marL="0" marR="0">
                        <a:lnSpc>
                          <a:spcPct val="115000"/>
                        </a:lnSpc>
                        <a:spcBef>
                          <a:spcPts val="0"/>
                        </a:spcBef>
                        <a:spcAft>
                          <a:spcPts val="0"/>
                        </a:spcAft>
                      </a:pPr>
                      <a:r>
                        <a:rPr lang="en-IN" sz="1600" kern="0" dirty="0">
                          <a:effectLst/>
                        </a:rPr>
                        <a:t>Often</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11</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2</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13</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2359167168"/>
                  </a:ext>
                </a:extLst>
              </a:tr>
              <a:tr h="459378">
                <a:tc>
                  <a:txBody>
                    <a:bodyPr/>
                    <a:lstStyle/>
                    <a:p>
                      <a:pPr marL="0" marR="0">
                        <a:lnSpc>
                          <a:spcPct val="115000"/>
                        </a:lnSpc>
                        <a:spcBef>
                          <a:spcPts val="0"/>
                        </a:spcBef>
                        <a:spcAft>
                          <a:spcPts val="0"/>
                        </a:spcAft>
                      </a:pPr>
                      <a:r>
                        <a:rPr lang="en-IN" sz="1600" kern="0">
                          <a:effectLst/>
                        </a:rPr>
                        <a:t>Total</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30</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30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60</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056286039"/>
                  </a:ext>
                </a:extLst>
              </a:tr>
            </a:tbl>
          </a:graphicData>
        </a:graphic>
      </p:graphicFrame>
      <p:sp>
        <p:nvSpPr>
          <p:cNvPr id="5" name="Slide Number Placeholder 4">
            <a:extLst>
              <a:ext uri="{FF2B5EF4-FFF2-40B4-BE49-F238E27FC236}">
                <a16:creationId xmlns:a16="http://schemas.microsoft.com/office/drawing/2014/main" id="{7D66A841-93FB-400F-A2A9-956CEFBFA290}"/>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580D0BB7-E89C-4EF4-9E70-C17568592D1A}"/>
              </a:ext>
            </a:extLst>
          </p:cNvPr>
          <p:cNvPicPr>
            <a:picLocks noChangeAspect="1"/>
          </p:cNvPicPr>
          <p:nvPr/>
        </p:nvPicPr>
        <p:blipFill>
          <a:blip r:embed="rId2"/>
          <a:stretch>
            <a:fillRect/>
          </a:stretch>
        </p:blipFill>
        <p:spPr>
          <a:xfrm>
            <a:off x="0" y="0"/>
            <a:ext cx="2694666" cy="1268078"/>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158641520"/>
              </p:ext>
            </p:extLst>
          </p:nvPr>
        </p:nvGraphicFramePr>
        <p:xfrm>
          <a:off x="703262" y="3530346"/>
          <a:ext cx="7596007" cy="3008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578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C840-D817-4872-9137-20ACCB9D547E}"/>
              </a:ext>
            </a:extLst>
          </p:cNvPr>
          <p:cNvSpPr>
            <a:spLocks noGrp="1"/>
          </p:cNvSpPr>
          <p:nvPr>
            <p:ph type="title"/>
          </p:nvPr>
        </p:nvSpPr>
        <p:spPr>
          <a:xfrm>
            <a:off x="1097280" y="286604"/>
            <a:ext cx="10058400" cy="862928"/>
          </a:xfrm>
        </p:spPr>
        <p:txBody>
          <a:bodyPr>
            <a:normAutofit/>
          </a:bodyPr>
          <a:lstStyle/>
          <a:p>
            <a:pPr algn="ctr"/>
            <a:r>
              <a:rPr lang="en-IN" b="1" dirty="0" smtClean="0">
                <a:latin typeface="Calibri" panose="020F0502020204030204" pitchFamily="34" charset="0"/>
                <a:cs typeface="Calibri" panose="020F0502020204030204" pitchFamily="34" charset="0"/>
              </a:rPr>
              <a:t>TECHNICAL SUPPORT</a:t>
            </a:r>
            <a:endParaRPr lang="en-IN"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197307"/>
              </p:ext>
            </p:extLst>
          </p:nvPr>
        </p:nvGraphicFramePr>
        <p:xfrm>
          <a:off x="995363" y="1633202"/>
          <a:ext cx="10515600" cy="1588970"/>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2696210941"/>
                    </a:ext>
                  </a:extLst>
                </a:gridCol>
                <a:gridCol w="2628900">
                  <a:extLst>
                    <a:ext uri="{9D8B030D-6E8A-4147-A177-3AD203B41FA5}">
                      <a16:colId xmlns:a16="http://schemas.microsoft.com/office/drawing/2014/main" val="1181345318"/>
                    </a:ext>
                  </a:extLst>
                </a:gridCol>
                <a:gridCol w="2628900">
                  <a:extLst>
                    <a:ext uri="{9D8B030D-6E8A-4147-A177-3AD203B41FA5}">
                      <a16:colId xmlns:a16="http://schemas.microsoft.com/office/drawing/2014/main" val="4105292213"/>
                    </a:ext>
                  </a:extLst>
                </a:gridCol>
                <a:gridCol w="2628900">
                  <a:extLst>
                    <a:ext uri="{9D8B030D-6E8A-4147-A177-3AD203B41FA5}">
                      <a16:colId xmlns:a16="http://schemas.microsoft.com/office/drawing/2014/main" val="61024357"/>
                    </a:ext>
                  </a:extLst>
                </a:gridCol>
              </a:tblGrid>
              <a:tr h="317794">
                <a:tc>
                  <a:txBody>
                    <a:bodyPr/>
                    <a:lstStyle/>
                    <a:p>
                      <a:pPr marL="0" marR="0" algn="ctr">
                        <a:lnSpc>
                          <a:spcPct val="115000"/>
                        </a:lnSpc>
                        <a:spcBef>
                          <a:spcPts val="0"/>
                        </a:spcBef>
                        <a:spcAft>
                          <a:spcPts val="0"/>
                        </a:spcAft>
                      </a:pPr>
                      <a:r>
                        <a:rPr lang="en-IN" sz="1600" kern="0" dirty="0">
                          <a:effectLst/>
                        </a:rPr>
                        <a:t>Rating</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ANM</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a:effectLst/>
                        </a:rPr>
                        <a:t>CHO</a:t>
                      </a:r>
                      <a:endParaRPr lang="en-US" sz="1600" kern="10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a:effectLst/>
                        </a:rPr>
                        <a:t>Total</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2020879956"/>
                  </a:ext>
                </a:extLst>
              </a:tr>
              <a:tr h="317794">
                <a:tc>
                  <a:txBody>
                    <a:bodyPr/>
                    <a:lstStyle/>
                    <a:p>
                      <a:pPr marL="0" marR="0">
                        <a:lnSpc>
                          <a:spcPct val="115000"/>
                        </a:lnSpc>
                        <a:spcBef>
                          <a:spcPts val="0"/>
                        </a:spcBef>
                        <a:spcAft>
                          <a:spcPts val="0"/>
                        </a:spcAft>
                      </a:pPr>
                      <a:r>
                        <a:rPr lang="en-IN" sz="1600" kern="0">
                          <a:effectLst/>
                        </a:rPr>
                        <a:t>Good</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5</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5</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10</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4046321837"/>
                  </a:ext>
                </a:extLst>
              </a:tr>
              <a:tr h="317794">
                <a:tc>
                  <a:txBody>
                    <a:bodyPr/>
                    <a:lstStyle/>
                    <a:p>
                      <a:pPr marL="0" marR="0">
                        <a:lnSpc>
                          <a:spcPct val="115000"/>
                        </a:lnSpc>
                        <a:spcBef>
                          <a:spcPts val="0"/>
                        </a:spcBef>
                        <a:spcAft>
                          <a:spcPts val="0"/>
                        </a:spcAft>
                      </a:pPr>
                      <a:r>
                        <a:rPr lang="en-IN" sz="1600" kern="0">
                          <a:effectLst/>
                        </a:rPr>
                        <a:t>Fair</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21</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25</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46</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651467443"/>
                  </a:ext>
                </a:extLst>
              </a:tr>
              <a:tr h="317794">
                <a:tc>
                  <a:txBody>
                    <a:bodyPr/>
                    <a:lstStyle/>
                    <a:p>
                      <a:pPr marL="0" marR="0">
                        <a:lnSpc>
                          <a:spcPct val="115000"/>
                        </a:lnSpc>
                        <a:spcBef>
                          <a:spcPts val="0"/>
                        </a:spcBef>
                        <a:spcAft>
                          <a:spcPts val="0"/>
                        </a:spcAft>
                      </a:pPr>
                      <a:r>
                        <a:rPr lang="en-IN" sz="1600" kern="0">
                          <a:effectLst/>
                        </a:rPr>
                        <a:t>Poor</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1</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746535685"/>
                  </a:ext>
                </a:extLst>
              </a:tr>
              <a:tr h="317794">
                <a:tc>
                  <a:txBody>
                    <a:bodyPr/>
                    <a:lstStyle/>
                    <a:p>
                      <a:pPr marL="0" marR="0">
                        <a:lnSpc>
                          <a:spcPct val="115000"/>
                        </a:lnSpc>
                        <a:spcBef>
                          <a:spcPts val="0"/>
                        </a:spcBef>
                        <a:spcAft>
                          <a:spcPts val="0"/>
                        </a:spcAft>
                      </a:pPr>
                      <a:r>
                        <a:rPr lang="en-IN" sz="1600" kern="0">
                          <a:effectLst/>
                        </a:rPr>
                        <a:t>Total</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27</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30</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57</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723803601"/>
                  </a:ext>
                </a:extLst>
              </a:tr>
            </a:tbl>
          </a:graphicData>
        </a:graphic>
      </p:graphicFrame>
      <p:sp>
        <p:nvSpPr>
          <p:cNvPr id="5" name="Slide Number Placeholder 4">
            <a:extLst>
              <a:ext uri="{FF2B5EF4-FFF2-40B4-BE49-F238E27FC236}">
                <a16:creationId xmlns:a16="http://schemas.microsoft.com/office/drawing/2014/main" id="{8C392B55-E02E-4835-A496-0C2A5339810E}"/>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id="{1541F795-03FC-403B-8DE7-AC9F10A7F90F}"/>
              </a:ext>
            </a:extLst>
          </p:cNvPr>
          <p:cNvPicPr>
            <a:picLocks noChangeAspect="1"/>
          </p:cNvPicPr>
          <p:nvPr/>
        </p:nvPicPr>
        <p:blipFill>
          <a:blip r:embed="rId2"/>
          <a:stretch>
            <a:fillRect/>
          </a:stretch>
        </p:blipFill>
        <p:spPr>
          <a:xfrm>
            <a:off x="71892" y="0"/>
            <a:ext cx="2694666" cy="1268078"/>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122170108"/>
              </p:ext>
            </p:extLst>
          </p:nvPr>
        </p:nvGraphicFramePr>
        <p:xfrm>
          <a:off x="995362" y="3520439"/>
          <a:ext cx="7451951" cy="3201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7833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431F-A1CB-4148-A342-38D013597FAD}"/>
              </a:ext>
            </a:extLst>
          </p:cNvPr>
          <p:cNvSpPr>
            <a:spLocks noGrp="1"/>
          </p:cNvSpPr>
          <p:nvPr>
            <p:ph type="title"/>
          </p:nvPr>
        </p:nvSpPr>
        <p:spPr/>
        <p:txBody>
          <a:bodyPr>
            <a:normAutofit/>
          </a:bodyPr>
          <a:lstStyle/>
          <a:p>
            <a:pPr algn="ctr"/>
            <a:r>
              <a:rPr lang="en-IN" sz="4000" b="1" dirty="0" smtClean="0">
                <a:latin typeface="+mn-lt"/>
                <a:cs typeface="Times New Roman" panose="02020603050405020304" pitchFamily="18" charset="0"/>
              </a:rPr>
              <a:t>INTERPRETATION</a:t>
            </a:r>
            <a:r>
              <a:rPr lang="en-IN" sz="4000" b="1" dirty="0" smtClean="0">
                <a:latin typeface="Times New Roman" panose="02020603050405020304" pitchFamily="18" charset="0"/>
                <a:cs typeface="Times New Roman" panose="02020603050405020304" pitchFamily="18" charset="0"/>
              </a:rPr>
              <a:t>:</a:t>
            </a:r>
            <a:endParaRPr lang="en-IN" sz="4000"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p:txBody>
          <a:bodyPr>
            <a:normAutofit/>
          </a:bodyPr>
          <a:lstStyle/>
          <a:p>
            <a:pPr>
              <a:buFont typeface="Wingdings" panose="05000000000000000000" pitchFamily="2" charset="2"/>
              <a:buChar char="q"/>
            </a:pPr>
            <a:r>
              <a:rPr lang="en-US" dirty="0"/>
              <a:t>Both ANMs and CHOs predominantly rated technical support as "Fair</a:t>
            </a:r>
            <a:r>
              <a:rPr lang="en-US" dirty="0" smtClean="0"/>
              <a:t>", </a:t>
            </a:r>
            <a:r>
              <a:rPr lang="en-US" dirty="0"/>
              <a:t>suggesting moderate satisfaction but also indicating significant room for improvement</a:t>
            </a:r>
            <a:r>
              <a:rPr lang="en-US" dirty="0" smtClean="0"/>
              <a:t>.</a:t>
            </a:r>
          </a:p>
          <a:p>
            <a:pPr>
              <a:buFont typeface="Wingdings" panose="05000000000000000000" pitchFamily="2" charset="2"/>
              <a:buChar char="q"/>
            </a:pPr>
            <a:r>
              <a:rPr lang="en-US" dirty="0" smtClean="0"/>
              <a:t>With </a:t>
            </a:r>
            <a:r>
              <a:rPr lang="en-US" dirty="0"/>
              <a:t>only 10 "Good" ratings (5 from each group), it's clear that the current technical support system needs enhancements to meet user expectations better</a:t>
            </a:r>
            <a:r>
              <a:rPr lang="en-US" dirty="0" smtClean="0"/>
              <a:t>.</a:t>
            </a:r>
          </a:p>
          <a:p>
            <a:pPr>
              <a:buFont typeface="Wingdings" panose="05000000000000000000" pitchFamily="2" charset="2"/>
              <a:buChar char="q"/>
            </a:pPr>
            <a:r>
              <a:rPr lang="en-US" dirty="0" smtClean="0"/>
              <a:t>The </a:t>
            </a:r>
            <a:r>
              <a:rPr lang="en-US" dirty="0"/>
              <a:t>presence of just 1 "Poor" rating indicates that while major dissatisfaction is low, there is still a need to elevate the overall support quality</a:t>
            </a:r>
            <a:r>
              <a:rPr lang="en-US" dirty="0" smtClean="0"/>
              <a:t>.</a:t>
            </a:r>
          </a:p>
          <a:p>
            <a:pPr>
              <a:buFont typeface="Wingdings" panose="05000000000000000000" pitchFamily="2" charset="2"/>
              <a:buChar char="q"/>
            </a:pPr>
            <a:r>
              <a:rPr lang="en-US" dirty="0"/>
              <a:t>Improving technical support services based on this feedback can significantly boost satisfaction and app effectiveness</a:t>
            </a:r>
          </a:p>
          <a:p>
            <a:endParaRPr lang="en-US" dirty="0"/>
          </a:p>
        </p:txBody>
      </p:sp>
      <p:sp>
        <p:nvSpPr>
          <p:cNvPr id="5" name="Slide Number Placeholder 4">
            <a:extLst>
              <a:ext uri="{FF2B5EF4-FFF2-40B4-BE49-F238E27FC236}">
                <a16:creationId xmlns:a16="http://schemas.microsoft.com/office/drawing/2014/main" id="{ED40339F-BBF6-4FD4-9C30-1FBD670EDC88}"/>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id="{AA0001B6-4234-403F-93C0-FB041B2A3235}"/>
              </a:ext>
            </a:extLst>
          </p:cNvPr>
          <p:cNvPicPr>
            <a:picLocks noChangeAspect="1"/>
          </p:cNvPicPr>
          <p:nvPr/>
        </p:nvPicPr>
        <p:blipFill>
          <a:blip r:embed="rId2"/>
          <a:stretch>
            <a:fillRect/>
          </a:stretch>
        </p:blipFill>
        <p:spPr>
          <a:xfrm>
            <a:off x="0" y="46998"/>
            <a:ext cx="2694666" cy="1268078"/>
          </a:xfrm>
          <a:prstGeom prst="rect">
            <a:avLst/>
          </a:prstGeom>
        </p:spPr>
      </p:pic>
    </p:spTree>
    <p:extLst>
      <p:ext uri="{BB962C8B-B14F-4D97-AF65-F5344CB8AC3E}">
        <p14:creationId xmlns:p14="http://schemas.microsoft.com/office/powerpoint/2010/main" val="3775452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Mentor Approval</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3" name="AutoShape 2" descr="blob:https://web.whatsapp.com/6c9b58b0-4c35-44cc-9623-d168f615c82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6c9b58b0-4c35-44cc-9623-d168f615c82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3"/>
          <a:srcRect r="-5742" b="33867"/>
          <a:stretch/>
        </p:blipFill>
        <p:spPr>
          <a:xfrm>
            <a:off x="2934788" y="1828800"/>
            <a:ext cx="5259977" cy="4415246"/>
          </a:xfrm>
          <a:prstGeom prst="rect">
            <a:avLst/>
          </a:prstGeom>
        </p:spPr>
      </p:pic>
    </p:spTree>
    <p:extLst>
      <p:ext uri="{BB962C8B-B14F-4D97-AF65-F5344CB8AC3E}">
        <p14:creationId xmlns:p14="http://schemas.microsoft.com/office/powerpoint/2010/main" val="2861094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59020"/>
          </a:xfrm>
        </p:spPr>
        <p:txBody>
          <a:bodyPr>
            <a:normAutofit fontScale="90000"/>
          </a:bodyPr>
          <a:lstStyle/>
          <a:p>
            <a:pPr lvl="0"/>
            <a:r>
              <a:rPr lang="en-US" dirty="0" smtClean="0"/>
              <a:t>                   </a:t>
            </a:r>
            <a:r>
              <a:rPr lang="en-IN" b="1" dirty="0" smtClean="0"/>
              <a:t>PREFERENCE:</a:t>
            </a:r>
            <a:r>
              <a:rPr lang="en-US" dirty="0"/>
              <a:t> </a:t>
            </a:r>
            <a:r>
              <a:rPr lang="en-US" b="1" dirty="0" smtClean="0"/>
              <a:t>PAPER VS ANMOL</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566179"/>
              </p:ext>
            </p:extLst>
          </p:nvPr>
        </p:nvGraphicFramePr>
        <p:xfrm>
          <a:off x="838200" y="1532710"/>
          <a:ext cx="10515600" cy="1872340"/>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2180033625"/>
                    </a:ext>
                  </a:extLst>
                </a:gridCol>
                <a:gridCol w="2628900">
                  <a:extLst>
                    <a:ext uri="{9D8B030D-6E8A-4147-A177-3AD203B41FA5}">
                      <a16:colId xmlns:a16="http://schemas.microsoft.com/office/drawing/2014/main" val="96278704"/>
                    </a:ext>
                  </a:extLst>
                </a:gridCol>
                <a:gridCol w="2628900">
                  <a:extLst>
                    <a:ext uri="{9D8B030D-6E8A-4147-A177-3AD203B41FA5}">
                      <a16:colId xmlns:a16="http://schemas.microsoft.com/office/drawing/2014/main" val="1023941686"/>
                    </a:ext>
                  </a:extLst>
                </a:gridCol>
                <a:gridCol w="2628900">
                  <a:extLst>
                    <a:ext uri="{9D8B030D-6E8A-4147-A177-3AD203B41FA5}">
                      <a16:colId xmlns:a16="http://schemas.microsoft.com/office/drawing/2014/main" val="1655101207"/>
                    </a:ext>
                  </a:extLst>
                </a:gridCol>
              </a:tblGrid>
              <a:tr h="468085">
                <a:tc>
                  <a:txBody>
                    <a:bodyPr/>
                    <a:lstStyle/>
                    <a:p>
                      <a:pPr marL="0" marR="0" algn="ctr">
                        <a:lnSpc>
                          <a:spcPct val="115000"/>
                        </a:lnSpc>
                        <a:spcBef>
                          <a:spcPts val="0"/>
                        </a:spcBef>
                        <a:spcAft>
                          <a:spcPts val="0"/>
                        </a:spcAft>
                      </a:pPr>
                      <a:r>
                        <a:rPr lang="en-IN" sz="1600" kern="0" dirty="0" smtClean="0">
                          <a:effectLst/>
                        </a:rPr>
                        <a:t>PREFERENCE</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ANM</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a:effectLst/>
                        </a:rPr>
                        <a:t>CHO</a:t>
                      </a:r>
                      <a:endParaRPr lang="en-US" sz="1600" kern="10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smtClean="0">
                          <a:effectLst/>
                          <a:latin typeface="+mn-lt"/>
                          <a:ea typeface="+mn-ea"/>
                          <a:cs typeface="+mn-cs"/>
                        </a:rPr>
                        <a:t>TOTAL</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1301074369"/>
                  </a:ext>
                </a:extLst>
              </a:tr>
              <a:tr h="468085">
                <a:tc>
                  <a:txBody>
                    <a:bodyPr/>
                    <a:lstStyle/>
                    <a:p>
                      <a:pPr marL="0" marR="0">
                        <a:lnSpc>
                          <a:spcPct val="115000"/>
                        </a:lnSpc>
                        <a:spcBef>
                          <a:spcPts val="0"/>
                        </a:spcBef>
                        <a:spcAft>
                          <a:spcPts val="0"/>
                        </a:spcAft>
                      </a:pPr>
                      <a:r>
                        <a:rPr lang="en-IN" sz="1600" kern="0" dirty="0">
                          <a:effectLst/>
                        </a:rPr>
                        <a:t>ANMOL</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24</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27</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51</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1913411768"/>
                  </a:ext>
                </a:extLst>
              </a:tr>
              <a:tr h="468085">
                <a:tc>
                  <a:txBody>
                    <a:bodyPr/>
                    <a:lstStyle/>
                    <a:p>
                      <a:pPr marL="0" marR="0">
                        <a:lnSpc>
                          <a:spcPct val="115000"/>
                        </a:lnSpc>
                        <a:spcBef>
                          <a:spcPts val="0"/>
                        </a:spcBef>
                        <a:spcAft>
                          <a:spcPts val="0"/>
                        </a:spcAft>
                      </a:pPr>
                      <a:r>
                        <a:rPr lang="en-IN" sz="1600" kern="0">
                          <a:effectLst/>
                        </a:rPr>
                        <a:t>Paper/No Preference</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6</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3</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9</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1380875394"/>
                  </a:ext>
                </a:extLst>
              </a:tr>
              <a:tr h="468085">
                <a:tc>
                  <a:txBody>
                    <a:bodyPr/>
                    <a:lstStyle/>
                    <a:p>
                      <a:pPr marL="0" marR="0">
                        <a:lnSpc>
                          <a:spcPct val="115000"/>
                        </a:lnSpc>
                        <a:spcBef>
                          <a:spcPts val="0"/>
                        </a:spcBef>
                        <a:spcAft>
                          <a:spcPts val="0"/>
                        </a:spcAft>
                      </a:pPr>
                      <a:r>
                        <a:rPr lang="en-IN" sz="1600" kern="0">
                          <a:effectLst/>
                        </a:rPr>
                        <a:t>Total</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30</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30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60</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03703507"/>
                  </a:ext>
                </a:extLst>
              </a:tr>
            </a:tbl>
          </a:graphicData>
        </a:graphic>
      </p:graphicFrame>
      <p:sp>
        <p:nvSpPr>
          <p:cNvPr id="3" name="Slide Number Placeholder 2">
            <a:extLst>
              <a:ext uri="{FF2B5EF4-FFF2-40B4-BE49-F238E27FC236}">
                <a16:creationId xmlns:a16="http://schemas.microsoft.com/office/drawing/2014/main" id="{C544D6AA-E9E3-43D9-A859-48E9A64CDD0A}"/>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4" name="Picture 3">
            <a:extLst>
              <a:ext uri="{FF2B5EF4-FFF2-40B4-BE49-F238E27FC236}">
                <a16:creationId xmlns:a16="http://schemas.microsoft.com/office/drawing/2014/main" id="{165F2EB0-3721-4D5B-977F-7AFE7E4D3940}"/>
              </a:ext>
            </a:extLst>
          </p:cNvPr>
          <p:cNvPicPr>
            <a:picLocks noChangeAspect="1"/>
          </p:cNvPicPr>
          <p:nvPr/>
        </p:nvPicPr>
        <p:blipFill>
          <a:blip r:embed="rId2"/>
          <a:stretch>
            <a:fillRect/>
          </a:stretch>
        </p:blipFill>
        <p:spPr>
          <a:xfrm>
            <a:off x="0" y="0"/>
            <a:ext cx="2694666" cy="1268078"/>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2043492884"/>
              </p:ext>
            </p:extLst>
          </p:nvPr>
        </p:nvGraphicFramePr>
        <p:xfrm>
          <a:off x="838199" y="3561807"/>
          <a:ext cx="7313023" cy="3159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348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D4D4-17C1-488A-A1F7-1FF550ABB496}"/>
              </a:ext>
            </a:extLst>
          </p:cNvPr>
          <p:cNvSpPr>
            <a:spLocks noGrp="1"/>
          </p:cNvSpPr>
          <p:nvPr>
            <p:ph type="title"/>
          </p:nvPr>
        </p:nvSpPr>
        <p:spPr/>
        <p:txBody>
          <a:bodyPr>
            <a:normAutofit/>
          </a:bodyPr>
          <a:lstStyle/>
          <a:p>
            <a:pPr algn="ctr"/>
            <a:r>
              <a:rPr lang="en-IN" b="1" dirty="0" smtClean="0">
                <a:latin typeface="+mn-lt"/>
                <a:cs typeface="Times New Roman" panose="02020603050405020304" pitchFamily="18" charset="0"/>
              </a:rPr>
              <a:t>INTERPRETATION</a:t>
            </a:r>
            <a:r>
              <a:rPr lang="en-IN" sz="4000" b="1" dirty="0" smtClean="0">
                <a:latin typeface="Times New Roman" panose="02020603050405020304" pitchFamily="18" charset="0"/>
                <a:cs typeface="Times New Roman" panose="02020603050405020304" pitchFamily="18" charset="0"/>
              </a:rPr>
              <a:t>:</a:t>
            </a:r>
            <a:endParaRPr lang="en-IN"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F08AAE2-83CB-401D-BA43-8DCF9635C7F3}"/>
              </a:ext>
            </a:extLst>
          </p:cNvPr>
          <p:cNvSpPr>
            <a:spLocks noGrp="1"/>
          </p:cNvSpPr>
          <p:nvPr>
            <p:ph idx="1"/>
          </p:nvPr>
        </p:nvSpPr>
        <p:spPr>
          <a:xfrm>
            <a:off x="268941" y="2107474"/>
            <a:ext cx="11707906" cy="3669104"/>
          </a:xfrm>
        </p:spPr>
        <p:txBody>
          <a:bodyPr>
            <a:noAutofit/>
          </a:bodyPr>
          <a:lstStyle/>
          <a:p>
            <a:pPr>
              <a:buFont typeface="Wingdings" panose="05000000000000000000" pitchFamily="2" charset="2"/>
              <a:buChar char="q"/>
            </a:pPr>
            <a:r>
              <a:rPr lang="en-US" dirty="0"/>
              <a:t>The data shows a clear preference for the ANMOL app over paper-based methods among both ANMs and CHOs, with 85% (51 out of 60) favoring the digital approach. </a:t>
            </a:r>
            <a:endParaRPr lang="en-US" dirty="0" smtClean="0"/>
          </a:p>
          <a:p>
            <a:pPr>
              <a:buFont typeface="Wingdings" panose="05000000000000000000" pitchFamily="2" charset="2"/>
              <a:buChar char="q"/>
            </a:pPr>
            <a:r>
              <a:rPr lang="en-US" dirty="0" smtClean="0"/>
              <a:t>This </a:t>
            </a:r>
            <a:r>
              <a:rPr lang="en-US" dirty="0"/>
              <a:t>indicates successful digital adoption among the majority of users. </a:t>
            </a:r>
            <a:endParaRPr lang="en-US" dirty="0" smtClean="0"/>
          </a:p>
          <a:p>
            <a:pPr>
              <a:buFont typeface="Wingdings" panose="05000000000000000000" pitchFamily="2" charset="2"/>
              <a:buChar char="q"/>
            </a:pPr>
            <a:r>
              <a:rPr lang="en-US" dirty="0" smtClean="0"/>
              <a:t>However</a:t>
            </a:r>
            <a:r>
              <a:rPr lang="en-US" dirty="0"/>
              <a:t>, the 15% (9 out of 60) who prefer paper or have no preference highlight the need for continued support and potential enhancements to ensure full adoption and satisfaction with the ANMOL app</a:t>
            </a:r>
            <a:r>
              <a:rPr lang="en-US" dirty="0" smtClean="0"/>
              <a:t>.</a:t>
            </a:r>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B18A25D-046A-4797-B3A3-19BFF5E2F641}"/>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Picture 5">
            <a:extLst>
              <a:ext uri="{FF2B5EF4-FFF2-40B4-BE49-F238E27FC236}">
                <a16:creationId xmlns:a16="http://schemas.microsoft.com/office/drawing/2014/main" id="{4EB845E8-FF58-4FE4-9D02-940916762899}"/>
              </a:ext>
            </a:extLst>
          </p:cNvPr>
          <p:cNvPicPr>
            <a:picLocks noChangeAspect="1"/>
          </p:cNvPicPr>
          <p:nvPr/>
        </p:nvPicPr>
        <p:blipFill>
          <a:blip r:embed="rId2"/>
          <a:stretch>
            <a:fillRect/>
          </a:stretch>
        </p:blipFill>
        <p:spPr>
          <a:xfrm>
            <a:off x="0" y="0"/>
            <a:ext cx="2694666" cy="1268078"/>
          </a:xfrm>
          <a:prstGeom prst="rect">
            <a:avLst/>
          </a:prstGeom>
        </p:spPr>
      </p:pic>
    </p:spTree>
    <p:extLst>
      <p:ext uri="{BB962C8B-B14F-4D97-AF65-F5344CB8AC3E}">
        <p14:creationId xmlns:p14="http://schemas.microsoft.com/office/powerpoint/2010/main" val="2195726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EF9C-CF60-4465-98F6-98015D1E33A4}"/>
              </a:ext>
            </a:extLst>
          </p:cNvPr>
          <p:cNvSpPr>
            <a:spLocks noGrp="1"/>
          </p:cNvSpPr>
          <p:nvPr>
            <p:ph type="title"/>
          </p:nvPr>
        </p:nvSpPr>
        <p:spPr>
          <a:xfrm>
            <a:off x="1097280" y="286603"/>
            <a:ext cx="10058400" cy="1176437"/>
          </a:xfrm>
        </p:spPr>
        <p:txBody>
          <a:bodyPr>
            <a:normAutofit fontScale="90000"/>
          </a:bodyPr>
          <a:lstStyle/>
          <a:p>
            <a:pPr lvl="0" algn="ctr"/>
            <a:r>
              <a:rPr lang="en-IN" b="1" dirty="0" smtClean="0"/>
              <a:t>CONFIDENCE IN USING ANMOL:</a:t>
            </a:r>
            <a:r>
              <a:rPr lang="en-US" dirty="0"/>
              <a:t/>
            </a:r>
            <a:br>
              <a:rPr lang="en-US" dirty="0"/>
            </a:br>
            <a:endParaRPr lang="en-IN" sz="40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6DEFD97-9206-47B8-841C-81B7BCD8BAA2}"/>
              </a:ext>
            </a:extLst>
          </p:cNvPr>
          <p:cNvSpPr>
            <a:spLocks noGrp="1"/>
          </p:cNvSpPr>
          <p:nvPr>
            <p:ph type="sldNum" sz="quarter" idx="12"/>
          </p:nvPr>
        </p:nvSpPr>
        <p:spPr/>
        <p:txBody>
          <a:bodyPr/>
          <a:lstStyle/>
          <a:p>
            <a:fld id="{26AD20E6-394B-4DF0-96A5-9647FF39C943}" type="slidenum">
              <a:rPr lang="en-IN" smtClean="0"/>
              <a:t>22</a:t>
            </a:fld>
            <a:endParaRPr lang="en-IN"/>
          </a:p>
        </p:txBody>
      </p:sp>
      <p:pic>
        <p:nvPicPr>
          <p:cNvPr id="6" name="Picture 5">
            <a:extLst>
              <a:ext uri="{FF2B5EF4-FFF2-40B4-BE49-F238E27FC236}">
                <a16:creationId xmlns:a16="http://schemas.microsoft.com/office/drawing/2014/main" id="{A4FA99AE-D3C0-4C3F-AC8D-EBBA0C68227E}"/>
              </a:ext>
            </a:extLst>
          </p:cNvPr>
          <p:cNvPicPr>
            <a:picLocks noChangeAspect="1"/>
          </p:cNvPicPr>
          <p:nvPr/>
        </p:nvPicPr>
        <p:blipFill>
          <a:blip r:embed="rId2"/>
          <a:stretch>
            <a:fillRect/>
          </a:stretch>
        </p:blipFill>
        <p:spPr>
          <a:xfrm>
            <a:off x="0" y="0"/>
            <a:ext cx="2694666" cy="12680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82639659"/>
              </p:ext>
            </p:extLst>
          </p:nvPr>
        </p:nvGraphicFramePr>
        <p:xfrm>
          <a:off x="838200" y="1358540"/>
          <a:ext cx="10515600" cy="1724295"/>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3864984948"/>
                    </a:ext>
                  </a:extLst>
                </a:gridCol>
                <a:gridCol w="2628900">
                  <a:extLst>
                    <a:ext uri="{9D8B030D-6E8A-4147-A177-3AD203B41FA5}">
                      <a16:colId xmlns:a16="http://schemas.microsoft.com/office/drawing/2014/main" val="2893015278"/>
                    </a:ext>
                  </a:extLst>
                </a:gridCol>
                <a:gridCol w="2628900">
                  <a:extLst>
                    <a:ext uri="{9D8B030D-6E8A-4147-A177-3AD203B41FA5}">
                      <a16:colId xmlns:a16="http://schemas.microsoft.com/office/drawing/2014/main" val="385146652"/>
                    </a:ext>
                  </a:extLst>
                </a:gridCol>
                <a:gridCol w="2628900">
                  <a:extLst>
                    <a:ext uri="{9D8B030D-6E8A-4147-A177-3AD203B41FA5}">
                      <a16:colId xmlns:a16="http://schemas.microsoft.com/office/drawing/2014/main" val="1203936925"/>
                    </a:ext>
                  </a:extLst>
                </a:gridCol>
              </a:tblGrid>
              <a:tr h="344859">
                <a:tc>
                  <a:txBody>
                    <a:bodyPr/>
                    <a:lstStyle/>
                    <a:p>
                      <a:pPr marL="0" marR="0" algn="ctr">
                        <a:lnSpc>
                          <a:spcPct val="115000"/>
                        </a:lnSpc>
                        <a:spcBef>
                          <a:spcPts val="0"/>
                        </a:spcBef>
                        <a:spcAft>
                          <a:spcPts val="0"/>
                        </a:spcAft>
                      </a:pPr>
                      <a:r>
                        <a:rPr lang="en-IN" sz="1600" kern="0" dirty="0" smtClean="0">
                          <a:effectLst/>
                        </a:rPr>
                        <a:t>CONFIDENCE</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a:effectLst/>
                        </a:rPr>
                        <a:t>ANM</a:t>
                      </a:r>
                      <a:endParaRPr lang="en-US" sz="1600" kern="10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a:effectLst/>
                        </a:rPr>
                        <a:t>CHO</a:t>
                      </a:r>
                      <a:endParaRPr lang="en-US" sz="1600" kern="10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smtClean="0">
                          <a:effectLst/>
                        </a:rPr>
                        <a:t>TOTAL</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043314163"/>
                  </a:ext>
                </a:extLst>
              </a:tr>
              <a:tr h="344859">
                <a:tc>
                  <a:txBody>
                    <a:bodyPr/>
                    <a:lstStyle/>
                    <a:p>
                      <a:pPr marL="0" marR="0">
                        <a:lnSpc>
                          <a:spcPct val="115000"/>
                        </a:lnSpc>
                        <a:spcBef>
                          <a:spcPts val="0"/>
                        </a:spcBef>
                        <a:spcAft>
                          <a:spcPts val="0"/>
                        </a:spcAft>
                      </a:pPr>
                      <a:r>
                        <a:rPr lang="en-IN" sz="1600" kern="0" dirty="0">
                          <a:effectLst/>
                        </a:rPr>
                        <a:t>High</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8</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21</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29</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1750682389"/>
                  </a:ext>
                </a:extLst>
              </a:tr>
              <a:tr h="344859">
                <a:tc>
                  <a:txBody>
                    <a:bodyPr/>
                    <a:lstStyle/>
                    <a:p>
                      <a:pPr marL="0" marR="0">
                        <a:lnSpc>
                          <a:spcPct val="115000"/>
                        </a:lnSpc>
                        <a:spcBef>
                          <a:spcPts val="0"/>
                        </a:spcBef>
                        <a:spcAft>
                          <a:spcPts val="0"/>
                        </a:spcAft>
                      </a:pPr>
                      <a:r>
                        <a:rPr lang="en-IN" sz="1600" kern="0">
                          <a:effectLst/>
                        </a:rPr>
                        <a:t>Moderate</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19</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9</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28</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2429570315"/>
                  </a:ext>
                </a:extLst>
              </a:tr>
              <a:tr h="344859">
                <a:tc>
                  <a:txBody>
                    <a:bodyPr/>
                    <a:lstStyle/>
                    <a:p>
                      <a:pPr marL="0" marR="0">
                        <a:lnSpc>
                          <a:spcPct val="115000"/>
                        </a:lnSpc>
                        <a:spcBef>
                          <a:spcPts val="0"/>
                        </a:spcBef>
                        <a:spcAft>
                          <a:spcPts val="0"/>
                        </a:spcAft>
                      </a:pPr>
                      <a:r>
                        <a:rPr lang="en-IN" sz="1600" kern="0">
                          <a:effectLst/>
                        </a:rPr>
                        <a:t>Low</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3306058729"/>
                  </a:ext>
                </a:extLst>
              </a:tr>
              <a:tr h="344859">
                <a:tc>
                  <a:txBody>
                    <a:bodyPr/>
                    <a:lstStyle/>
                    <a:p>
                      <a:pPr marL="0" marR="0">
                        <a:lnSpc>
                          <a:spcPct val="115000"/>
                        </a:lnSpc>
                        <a:spcBef>
                          <a:spcPts val="0"/>
                        </a:spcBef>
                        <a:spcAft>
                          <a:spcPts val="0"/>
                        </a:spcAft>
                      </a:pPr>
                      <a:r>
                        <a:rPr lang="en-IN" sz="1600" kern="0">
                          <a:effectLst/>
                        </a:rPr>
                        <a:t>Total</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30</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30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60</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2329341025"/>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397562747"/>
              </p:ext>
            </p:extLst>
          </p:nvPr>
        </p:nvGraphicFramePr>
        <p:xfrm>
          <a:off x="838200" y="3248298"/>
          <a:ext cx="7426234" cy="307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714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                      </a:t>
            </a:r>
            <a:r>
              <a:rPr lang="en-US" b="1" dirty="0" smtClean="0">
                <a:latin typeface="+mn-lt"/>
                <a:cs typeface="Times New Roman" panose="02020603050405020304" pitchFamily="18" charset="0"/>
              </a:rPr>
              <a:t>INTERPRETATION</a:t>
            </a:r>
            <a:r>
              <a:rPr lang="en-US" b="1" dirty="0" smtClean="0">
                <a:latin typeface="Times New Roman" panose="02020603050405020304" pitchFamily="18" charset="0"/>
                <a:cs typeface="Times New Roman" panose="02020603050405020304" pitchFamily="18" charset="0"/>
              </a:rPr>
              <a:t>:           </a:t>
            </a:r>
            <a:endParaRPr lang="en-US" dirty="0"/>
          </a:p>
        </p:txBody>
      </p:sp>
      <p:sp>
        <p:nvSpPr>
          <p:cNvPr id="7" name="Content Placeholder 6"/>
          <p:cNvSpPr>
            <a:spLocks noGrp="1"/>
          </p:cNvSpPr>
          <p:nvPr>
            <p:ph idx="1"/>
          </p:nvPr>
        </p:nvSpPr>
        <p:spPr/>
        <p:txBody>
          <a:bodyPr>
            <a:normAutofit/>
          </a:bodyPr>
          <a:lstStyle/>
          <a:p>
            <a:pPr>
              <a:buFont typeface="Wingdings" panose="05000000000000000000" pitchFamily="2" charset="2"/>
              <a:buChar char="q"/>
            </a:pPr>
            <a:r>
              <a:rPr lang="en-US" dirty="0"/>
              <a:t>The data shows a clear difference in confidence levels between ANMs and CHOs using the ANMOL app. While a majority of CHOs exhibit high </a:t>
            </a:r>
            <a:r>
              <a:rPr lang="en-US" dirty="0" smtClean="0"/>
              <a:t>confidence, </a:t>
            </a:r>
            <a:r>
              <a:rPr lang="en-US" dirty="0"/>
              <a:t>most ANMs fall into the moderate confidence </a:t>
            </a:r>
            <a:r>
              <a:rPr lang="en-US" dirty="0" smtClean="0"/>
              <a:t>category. </a:t>
            </a:r>
            <a:r>
              <a:rPr lang="en-US" dirty="0"/>
              <a:t>Additionally, 3 ANMs report low confidence, suggesting they may need targeted support and training.</a:t>
            </a:r>
          </a:p>
          <a:p>
            <a:pPr>
              <a:buFont typeface="Wingdings" panose="05000000000000000000" pitchFamily="2" charset="2"/>
              <a:buChar char="q"/>
            </a:pPr>
            <a:r>
              <a:rPr lang="en-US" dirty="0"/>
              <a:t>These findings indicate a need for enhanced training programs, particularly for ANMs, to elevate their confidence levels. </a:t>
            </a:r>
          </a:p>
        </p:txBody>
      </p:sp>
      <p:sp>
        <p:nvSpPr>
          <p:cNvPr id="3" name="Slide Number Placeholder 2">
            <a:extLst>
              <a:ext uri="{FF2B5EF4-FFF2-40B4-BE49-F238E27FC236}">
                <a16:creationId xmlns:a16="http://schemas.microsoft.com/office/drawing/2014/main" id="{016CFA24-97CE-4614-88C7-13701FA7E10B}"/>
              </a:ext>
            </a:extLst>
          </p:cNvPr>
          <p:cNvSpPr>
            <a:spLocks noGrp="1"/>
          </p:cNvSpPr>
          <p:nvPr>
            <p:ph type="sldNum" sz="quarter" idx="12"/>
          </p:nvPr>
        </p:nvSpPr>
        <p:spPr/>
        <p:txBody>
          <a:bodyPr/>
          <a:lstStyle/>
          <a:p>
            <a:fld id="{26AD20E6-394B-4DF0-96A5-9647FF39C943}" type="slidenum">
              <a:rPr lang="en-IN" smtClean="0"/>
              <a:t>23</a:t>
            </a:fld>
            <a:endParaRPr lang="en-IN"/>
          </a:p>
        </p:txBody>
      </p:sp>
      <p:pic>
        <p:nvPicPr>
          <p:cNvPr id="4" name="Picture 3">
            <a:extLst>
              <a:ext uri="{FF2B5EF4-FFF2-40B4-BE49-F238E27FC236}">
                <a16:creationId xmlns:a16="http://schemas.microsoft.com/office/drawing/2014/main" id="{2563F643-DFC2-45B3-9419-899A33E27F0C}"/>
              </a:ext>
            </a:extLst>
          </p:cNvPr>
          <p:cNvPicPr>
            <a:picLocks noChangeAspect="1"/>
          </p:cNvPicPr>
          <p:nvPr/>
        </p:nvPicPr>
        <p:blipFill>
          <a:blip r:embed="rId2"/>
          <a:stretch>
            <a:fillRect/>
          </a:stretch>
        </p:blipFill>
        <p:spPr>
          <a:xfrm>
            <a:off x="0" y="0"/>
            <a:ext cx="2694666" cy="1268078"/>
          </a:xfrm>
          <a:prstGeom prst="rect">
            <a:avLst/>
          </a:prstGeom>
        </p:spPr>
      </p:pic>
    </p:spTree>
    <p:extLst>
      <p:ext uri="{BB962C8B-B14F-4D97-AF65-F5344CB8AC3E}">
        <p14:creationId xmlns:p14="http://schemas.microsoft.com/office/powerpoint/2010/main" val="144222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1097280" y="286603"/>
            <a:ext cx="10058400" cy="1006169"/>
          </a:xfrm>
        </p:spPr>
        <p:txBody>
          <a:bodyPr/>
          <a:lstStyle/>
          <a:p>
            <a:pPr algn="ctr"/>
            <a:r>
              <a:rPr lang="en-IN" b="1" dirty="0" smtClean="0"/>
              <a:t>CONCLUSION</a:t>
            </a:r>
            <a:endParaRPr lang="en-IN" b="1" dirty="0"/>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340659" y="1828799"/>
            <a:ext cx="11555505" cy="4892675"/>
          </a:xfrm>
        </p:spPr>
        <p:txBody>
          <a:bodyPr>
            <a:normAutofit/>
          </a:bodyPr>
          <a:lstStyle/>
          <a:p>
            <a:r>
              <a:rPr lang="en-US" b="1" dirty="0" smtClean="0"/>
              <a:t>Frequency </a:t>
            </a:r>
            <a:r>
              <a:rPr lang="en-US" b="1" dirty="0"/>
              <a:t>of Use and Technical Issues:</a:t>
            </a:r>
            <a:r>
              <a:rPr lang="en-US" dirty="0"/>
              <a:t> ANMs use the app more frequently and report more technical issues, indicating a need for robust technical support and regular maintenance.</a:t>
            </a:r>
          </a:p>
          <a:p>
            <a:r>
              <a:rPr lang="en-US" b="1" dirty="0"/>
              <a:t>Satisfaction with Usability and Tablets:</a:t>
            </a:r>
            <a:r>
              <a:rPr lang="en-US" dirty="0"/>
              <a:t> ANMs are less satisfied with the app’s usability and the provided hardware. User-centered design improvements and hardware upgrades are essential.</a:t>
            </a:r>
          </a:p>
          <a:p>
            <a:r>
              <a:rPr lang="en-US" b="1" dirty="0"/>
              <a:t>Training Effectiveness:</a:t>
            </a:r>
            <a:r>
              <a:rPr lang="en-US" dirty="0"/>
              <a:t> CHOs rate training more positively than ANMs, highlighting the need for enhanced and targeted training programs for ANMs.</a:t>
            </a:r>
          </a:p>
          <a:p>
            <a:r>
              <a:rPr lang="en-US" b="1" dirty="0"/>
              <a:t>Data Entry and Confidence:</a:t>
            </a:r>
            <a:r>
              <a:rPr lang="en-US" dirty="0"/>
              <a:t> CHOs find data entry easier and report higher confidence in using the app. Simplifying data entry and providing continuous support can boost ANMs’ confidence.</a:t>
            </a:r>
          </a:p>
          <a:p>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24</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RECOMMENDATIONS</a:t>
            </a:r>
            <a:endParaRPr lang="en-US" b="1" dirty="0"/>
          </a:p>
        </p:txBody>
      </p:sp>
      <p:sp>
        <p:nvSpPr>
          <p:cNvPr id="8" name="Content Placeholder 7"/>
          <p:cNvSpPr>
            <a:spLocks noGrp="1"/>
          </p:cNvSpPr>
          <p:nvPr>
            <p:ph idx="1"/>
          </p:nvPr>
        </p:nvSpPr>
        <p:spPr/>
        <p:txBody>
          <a:bodyPr>
            <a:normAutofit/>
          </a:bodyPr>
          <a:lstStyle/>
          <a:p>
            <a:pPr marL="0" indent="0">
              <a:buNone/>
            </a:pPr>
            <a:endParaRPr lang="en-US" dirty="0" smtClean="0"/>
          </a:p>
          <a:p>
            <a:pPr marL="514350" indent="-514350">
              <a:buFont typeface="+mj-lt"/>
              <a:buAutoNum type="arabicPeriod"/>
            </a:pPr>
            <a:r>
              <a:rPr lang="en-US" dirty="0" smtClean="0"/>
              <a:t>Targeted </a:t>
            </a:r>
            <a:r>
              <a:rPr lang="en-US" dirty="0"/>
              <a:t>Training for ANMs: Develop ongoing training specifically for ANMs to boost their confidence and effectiveness</a:t>
            </a:r>
            <a:r>
              <a:rPr lang="en-US" dirty="0" smtClean="0"/>
              <a:t>.</a:t>
            </a:r>
          </a:p>
          <a:p>
            <a:pPr marL="514350" indent="-514350">
              <a:buFont typeface="+mj-lt"/>
              <a:buAutoNum type="arabicPeriod"/>
            </a:pPr>
            <a:r>
              <a:rPr lang="en-US" dirty="0" smtClean="0"/>
              <a:t>Continuous </a:t>
            </a:r>
            <a:r>
              <a:rPr lang="en-US" dirty="0"/>
              <a:t>Learning: Provide continuous support and resources to keep users </a:t>
            </a:r>
            <a:r>
              <a:rPr lang="en-US" dirty="0" smtClean="0"/>
              <a:t>updated.</a:t>
            </a:r>
          </a:p>
          <a:p>
            <a:pPr marL="514350" indent="-514350">
              <a:buFont typeface="+mj-lt"/>
              <a:buAutoNum type="arabicPeriod"/>
            </a:pPr>
            <a:r>
              <a:rPr lang="en-US" dirty="0" smtClean="0"/>
              <a:t>User-Centered </a:t>
            </a:r>
            <a:r>
              <a:rPr lang="en-US" dirty="0"/>
              <a:t>Design: Implement design improvements based on ANM feedback to enhance usability</a:t>
            </a:r>
            <a:r>
              <a:rPr lang="en-US" dirty="0" smtClean="0"/>
              <a:t>.</a:t>
            </a:r>
          </a:p>
          <a:p>
            <a:pPr marL="514350" indent="-514350">
              <a:buFont typeface="+mj-lt"/>
              <a:buAutoNum type="arabicPeriod"/>
            </a:pPr>
            <a:r>
              <a:rPr lang="en-US" dirty="0" smtClean="0"/>
              <a:t>Upgrade </a:t>
            </a:r>
            <a:r>
              <a:rPr lang="en-US" dirty="0"/>
              <a:t>tablets to reduce hardware-related </a:t>
            </a:r>
            <a:r>
              <a:rPr lang="en-US" dirty="0" smtClean="0"/>
              <a:t>issues.</a:t>
            </a:r>
          </a:p>
          <a:p>
            <a:pPr marL="514350" indent="-514350">
              <a:buFont typeface="+mj-lt"/>
              <a:buAutoNum type="arabicPeriod"/>
            </a:pPr>
            <a:r>
              <a:rPr lang="en-US" dirty="0" smtClean="0"/>
              <a:t>Establish </a:t>
            </a:r>
            <a:r>
              <a:rPr lang="en-US" dirty="0"/>
              <a:t>a dedicated helpline and prompt issue resolution.</a:t>
            </a:r>
          </a:p>
          <a:p>
            <a:pPr marL="514350" indent="-514350">
              <a:buFont typeface="+mj-lt"/>
              <a:buAutoNum type="arabicPeriod"/>
            </a:pPr>
            <a:endParaRPr lang="en-US" dirty="0" smtClean="0"/>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25</a:t>
            </a:fld>
            <a:endParaRPr lang="en-IN"/>
          </a:p>
        </p:txBody>
      </p:sp>
    </p:spTree>
    <p:extLst>
      <p:ext uri="{BB962C8B-B14F-4D97-AF65-F5344CB8AC3E}">
        <p14:creationId xmlns:p14="http://schemas.microsoft.com/office/powerpoint/2010/main" val="271452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412274"/>
            <a:ext cx="10058400" cy="3456820"/>
          </a:xfrm>
        </p:spPr>
        <p:txBody>
          <a:bodyPr>
            <a:normAutofit/>
          </a:bodyPr>
          <a:lstStyle/>
          <a:p>
            <a:pPr marL="514350" indent="-514350">
              <a:buAutoNum type="arabicPeriod" startAt="6"/>
            </a:pPr>
            <a:r>
              <a:rPr lang="en-US" dirty="0" smtClean="0"/>
              <a:t>Regular </a:t>
            </a:r>
            <a:r>
              <a:rPr lang="en-US" dirty="0"/>
              <a:t>Maintenance: Schedule regular updates to ensure smooth app </a:t>
            </a:r>
            <a:r>
              <a:rPr lang="en-US" dirty="0" smtClean="0"/>
              <a:t>functionality.</a:t>
            </a:r>
          </a:p>
          <a:p>
            <a:pPr marL="514350" indent="-514350">
              <a:buAutoNum type="arabicPeriod" startAt="6"/>
            </a:pPr>
            <a:r>
              <a:rPr lang="en-US" dirty="0" smtClean="0"/>
              <a:t>Streamline </a:t>
            </a:r>
            <a:r>
              <a:rPr lang="en-US" dirty="0"/>
              <a:t>Processes: Simplify data entry to reduce errors and increase </a:t>
            </a:r>
            <a:r>
              <a:rPr lang="en-US" dirty="0" smtClean="0"/>
              <a:t>efficiency.</a:t>
            </a:r>
          </a:p>
          <a:p>
            <a:pPr marL="514350" indent="-514350">
              <a:buAutoNum type="arabicPeriod" startAt="6"/>
            </a:pPr>
            <a:r>
              <a:rPr lang="en-US" dirty="0" smtClean="0"/>
              <a:t>Feedback </a:t>
            </a:r>
            <a:r>
              <a:rPr lang="en-US" dirty="0"/>
              <a:t>Integration: Regularly update features based on user </a:t>
            </a:r>
            <a:r>
              <a:rPr lang="en-US" dirty="0" smtClean="0"/>
              <a:t>feedback.</a:t>
            </a:r>
          </a:p>
          <a:p>
            <a:pPr marL="514350" indent="-514350">
              <a:buAutoNum type="arabicPeriod" startAt="6"/>
            </a:pPr>
            <a:r>
              <a:rPr lang="en-US" dirty="0" smtClean="0"/>
              <a:t>Continuous </a:t>
            </a:r>
            <a:r>
              <a:rPr lang="en-US" dirty="0"/>
              <a:t>Support: Address ANMs' specific challenges to enhance their confidence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26</a:t>
            </a:fld>
            <a:endParaRPr lang="en-IN"/>
          </a:p>
        </p:txBody>
      </p:sp>
    </p:spTree>
    <p:extLst>
      <p:ext uri="{BB962C8B-B14F-4D97-AF65-F5344CB8AC3E}">
        <p14:creationId xmlns:p14="http://schemas.microsoft.com/office/powerpoint/2010/main" val="1214531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smtClean="0"/>
              <a:t>REFERENCES </a:t>
            </a:r>
            <a:endParaRPr lang="en-IN" b="1" dirty="0"/>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normAutofit fontScale="92500" lnSpcReduction="10000"/>
          </a:bodyPr>
          <a:lstStyle/>
          <a:p>
            <a:r>
              <a:rPr lang="en-US" dirty="0"/>
              <a:t>1) Acceptance of mHealth technologies among Auxiliary Nurse Midwives in Andhra Pradesh, India: A mixed method study by Prakash </a:t>
            </a:r>
            <a:r>
              <a:rPr lang="en-US" dirty="0" err="1"/>
              <a:t>Babu</a:t>
            </a:r>
            <a:r>
              <a:rPr lang="en-US" dirty="0"/>
              <a:t> Kodali1</a:t>
            </a:r>
            <a:r>
              <a:rPr lang="en-US" dirty="0">
                <a:sym typeface="Symbol" panose="05050102010706020507" pitchFamily="18" charset="2"/>
              </a:rPr>
              <a:t></a:t>
            </a:r>
            <a:r>
              <a:rPr lang="en-US" dirty="0"/>
              <a:t>, Shankar Das2.</a:t>
            </a:r>
          </a:p>
          <a:p>
            <a:r>
              <a:rPr lang="en-US" dirty="0"/>
              <a:t>2)  </a:t>
            </a:r>
            <a:r>
              <a:rPr lang="en-US" dirty="0" err="1"/>
              <a:t>Capasso</a:t>
            </a:r>
            <a:r>
              <a:rPr lang="en-US" dirty="0"/>
              <a:t> A, </a:t>
            </a:r>
            <a:r>
              <a:rPr lang="en-US" dirty="0" err="1"/>
              <a:t>Colomar</a:t>
            </a:r>
            <a:r>
              <a:rPr lang="en-US" dirty="0"/>
              <a:t> M, </a:t>
            </a:r>
            <a:r>
              <a:rPr lang="en-US" dirty="0" err="1"/>
              <a:t>Ramírez</a:t>
            </a:r>
            <a:r>
              <a:rPr lang="en-US" dirty="0"/>
              <a:t> D, </a:t>
            </a:r>
            <a:r>
              <a:rPr lang="en-US" dirty="0" err="1"/>
              <a:t>Serruya</a:t>
            </a:r>
            <a:r>
              <a:rPr lang="en-US" dirty="0"/>
              <a:t> S, de </a:t>
            </a:r>
            <a:r>
              <a:rPr lang="en-US" dirty="0" err="1"/>
              <a:t>Mucio</a:t>
            </a:r>
            <a:r>
              <a:rPr lang="en-US" dirty="0"/>
              <a:t> B. Digital health and the promise of equity in maternity care: A mixed methods multi-country assessment on the use of information and communication technologies in healthcare facilities in Latin America and the Caribbean. </a:t>
            </a:r>
            <a:r>
              <a:rPr lang="en-US" dirty="0" err="1"/>
              <a:t>PLoS</a:t>
            </a:r>
            <a:r>
              <a:rPr lang="en-US" dirty="0"/>
              <a:t> One. 2024 Feb 27;19(2): e0298902. </a:t>
            </a:r>
            <a:r>
              <a:rPr lang="en-US" dirty="0" err="1"/>
              <a:t>doi</a:t>
            </a:r>
            <a:r>
              <a:rPr lang="en-US" dirty="0"/>
              <a:t>: 10.1371/journal.pone.0298902. PMID: 38412170; PMCID: PMC10898739.</a:t>
            </a:r>
          </a:p>
          <a:p>
            <a:r>
              <a:rPr lang="en-US" dirty="0"/>
              <a:t>3)  </a:t>
            </a:r>
            <a:r>
              <a:rPr lang="en-US" dirty="0" err="1"/>
              <a:t>Srinidhi</a:t>
            </a:r>
            <a:r>
              <a:rPr lang="en-US" dirty="0"/>
              <a:t> V, </a:t>
            </a:r>
            <a:r>
              <a:rPr lang="en-US" dirty="0" err="1"/>
              <a:t>Karachiwala</a:t>
            </a:r>
            <a:r>
              <a:rPr lang="en-US" dirty="0"/>
              <a:t> B, </a:t>
            </a:r>
            <a:r>
              <a:rPr lang="en-US" dirty="0" err="1"/>
              <a:t>Iyer</a:t>
            </a:r>
            <a:r>
              <a:rPr lang="en-US" dirty="0"/>
              <a:t> A, Reddy B, </a:t>
            </a:r>
            <a:r>
              <a:rPr lang="en-US" dirty="0" err="1"/>
              <a:t>Mathrani</a:t>
            </a:r>
            <a:r>
              <a:rPr lang="en-US" dirty="0"/>
              <a:t> V, </a:t>
            </a:r>
            <a:r>
              <a:rPr lang="en-US" dirty="0" err="1"/>
              <a:t>Madhiwalla</a:t>
            </a:r>
            <a:r>
              <a:rPr lang="en-US" dirty="0"/>
              <a:t> N, </a:t>
            </a:r>
            <a:r>
              <a:rPr lang="en-US" dirty="0" err="1"/>
              <a:t>Periodi</a:t>
            </a:r>
            <a:r>
              <a:rPr lang="en-US" dirty="0"/>
              <a:t> V, </a:t>
            </a:r>
            <a:r>
              <a:rPr lang="en-US" dirty="0" err="1"/>
              <a:t>Sreevathsa</a:t>
            </a:r>
            <a:r>
              <a:rPr lang="en-US" dirty="0"/>
              <a:t> A, </a:t>
            </a:r>
            <a:r>
              <a:rPr lang="en-US" dirty="0" err="1"/>
              <a:t>Viswanatha</a:t>
            </a:r>
            <a:r>
              <a:rPr lang="en-US" dirty="0"/>
              <a:t> L, Sen G. ASHA </a:t>
            </a:r>
            <a:r>
              <a:rPr lang="en-US" dirty="0" err="1"/>
              <a:t>Kirana</a:t>
            </a:r>
            <a:r>
              <a:rPr lang="en-US" dirty="0"/>
              <a:t>: when digital technology empowered front-line health workers. BMJ Glob Health. 2021 Sep;6(</a:t>
            </a:r>
            <a:r>
              <a:rPr lang="en-US" dirty="0" err="1"/>
              <a:t>Suppl</a:t>
            </a:r>
            <a:r>
              <a:rPr lang="en-US" dirty="0"/>
              <a:t> 5):e005039. </a:t>
            </a:r>
            <a:r>
              <a:rPr lang="en-US" dirty="0" err="1"/>
              <a:t>doi</a:t>
            </a:r>
            <a:r>
              <a:rPr lang="en-US" dirty="0"/>
              <a:t>: 10.1136/bmjgh-2021-005039. PMID: 34548289; PMCID: PMC8458334.</a:t>
            </a:r>
          </a:p>
          <a:p>
            <a:r>
              <a:rPr lang="en-US" dirty="0"/>
              <a:t>4) Gandhi P A, </a:t>
            </a:r>
            <a:r>
              <a:rPr lang="en-US" dirty="0" err="1"/>
              <a:t>Kathirvel</a:t>
            </a:r>
            <a:r>
              <a:rPr lang="en-US" dirty="0"/>
              <a:t> S, Chakraborty S. Rural community health workers' readiness for mobile-phone based telemedicine uptake in India. J Rural Med. 2022 Jul;17(3):166-170. </a:t>
            </a:r>
            <a:r>
              <a:rPr lang="en-US" dirty="0" err="1"/>
              <a:t>doi</a:t>
            </a:r>
            <a:r>
              <a:rPr lang="en-US" dirty="0"/>
              <a:t>: 10.2185/jrm.2021-044. </a:t>
            </a:r>
            <a:r>
              <a:rPr lang="en-US" dirty="0" err="1"/>
              <a:t>Epub</a:t>
            </a:r>
            <a:r>
              <a:rPr lang="en-US" dirty="0"/>
              <a:t> 2022 Jul 1. PMID: 35847763; PMCID: PMC9263958.</a:t>
            </a:r>
          </a:p>
          <a:p>
            <a:endParaRPr lang="en-US"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27</a:t>
            </a:fld>
            <a:endParaRPr lang="en-IN"/>
          </a:p>
        </p:txBody>
      </p:sp>
    </p:spTree>
    <p:extLst>
      <p:ext uri="{BB962C8B-B14F-4D97-AF65-F5344CB8AC3E}">
        <p14:creationId xmlns:p14="http://schemas.microsoft.com/office/powerpoint/2010/main" val="149243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28</a:t>
            </a:fld>
            <a:endParaRPr lang="en-IN"/>
          </a:p>
        </p:txBody>
      </p:sp>
      <p:pic>
        <p:nvPicPr>
          <p:cNvPr id="15" name="Picture 14"/>
          <p:cNvPicPr>
            <a:picLocks noChangeAspect="1"/>
          </p:cNvPicPr>
          <p:nvPr/>
        </p:nvPicPr>
        <p:blipFill>
          <a:blip r:embed="rId2"/>
          <a:stretch>
            <a:fillRect/>
          </a:stretch>
        </p:blipFill>
        <p:spPr>
          <a:xfrm>
            <a:off x="2584269" y="142153"/>
            <a:ext cx="6751320" cy="6093184"/>
          </a:xfrm>
          <a:prstGeom prst="rect">
            <a:avLst/>
          </a:prstGeom>
        </p:spPr>
      </p:pic>
    </p:spTree>
    <p:extLst>
      <p:ext uri="{BB962C8B-B14F-4D97-AF65-F5344CB8AC3E}">
        <p14:creationId xmlns:p14="http://schemas.microsoft.com/office/powerpoint/2010/main" val="920925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You are not allowed to add slides to this presentation</a:t>
            </a:r>
            <a:endParaRPr lang="en-IN"/>
          </a:p>
        </p:txBody>
      </p:sp>
      <p:sp>
        <p:nvSpPr>
          <p:cNvPr id="3" name="Slide Number Placeholder 2"/>
          <p:cNvSpPr>
            <a:spLocks noGrp="1"/>
          </p:cNvSpPr>
          <p:nvPr>
            <p:ph type="sldNum" sz="quarter" idx="12"/>
          </p:nvPr>
        </p:nvSpPr>
        <p:spPr/>
        <p:txBody>
          <a:bodyPr/>
          <a:lstStyle/>
          <a:p>
            <a:fld id="{26AD20E6-394B-4DF0-96A5-9647FF39C943}" type="slidenum">
              <a:rPr lang="en-IN" smtClean="0"/>
              <a:t>29</a:t>
            </a:fld>
            <a:endParaRPr lang="en-IN"/>
          </a:p>
        </p:txBody>
      </p:sp>
      <p:pic>
        <p:nvPicPr>
          <p:cNvPr id="4" name="Picture 3"/>
          <p:cNvPicPr>
            <a:picLocks noChangeAspect="1"/>
          </p:cNvPicPr>
          <p:nvPr/>
        </p:nvPicPr>
        <p:blipFill>
          <a:blip r:embed="rId2"/>
          <a:stretch>
            <a:fillRect/>
          </a:stretch>
        </p:blipFill>
        <p:spPr>
          <a:xfrm>
            <a:off x="1602377" y="84312"/>
            <a:ext cx="8969829" cy="6081357"/>
          </a:xfrm>
          <a:prstGeom prst="rect">
            <a:avLst/>
          </a:prstGeom>
        </p:spPr>
      </p:pic>
    </p:spTree>
    <p:extLst>
      <p:ext uri="{BB962C8B-B14F-4D97-AF65-F5344CB8AC3E}">
        <p14:creationId xmlns:p14="http://schemas.microsoft.com/office/powerpoint/2010/main" val="3683650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normAutofit/>
          </a:bodyPr>
          <a:lstStyle/>
          <a:p>
            <a:pPr algn="ctr"/>
            <a:r>
              <a:rPr lang="en-IN" sz="4000" b="1" dirty="0" smtClean="0">
                <a:latin typeface="Times New Roman" panose="02020603050405020304" pitchFamily="18" charset="0"/>
                <a:cs typeface="Times New Roman" panose="02020603050405020304" pitchFamily="18" charset="0"/>
              </a:rPr>
              <a:t>INTRODUCTION </a:t>
            </a:r>
            <a:endParaRPr lang="en-IN"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371475" y="1825625"/>
            <a:ext cx="11325225" cy="4351338"/>
          </a:xfrm>
        </p:spPr>
        <p:txBody>
          <a:bodyPr>
            <a:normAutofit/>
          </a:bodyPr>
          <a:lstStyle/>
          <a:p>
            <a:r>
              <a:rPr lang="en-US" dirty="0"/>
              <a:t>Maternal health services are crucial for reducing maternal mortality and improving health </a:t>
            </a:r>
            <a:r>
              <a:rPr lang="en-US" dirty="0" smtClean="0"/>
              <a:t>outcomes. </a:t>
            </a:r>
            <a:r>
              <a:rPr lang="en-US" dirty="0"/>
              <a:t>Auxiliary Nurse Midwives (ANMs) play a vital role in implementing mobile health (mHealth) programs, which have shown promise in various aspects of maternal and child health (MCH) care, including data management, antenatal tracking, and health worker </a:t>
            </a:r>
            <a:r>
              <a:rPr lang="en-US" dirty="0" smtClean="0"/>
              <a:t>training.</a:t>
            </a:r>
          </a:p>
          <a:p>
            <a:r>
              <a:rPr lang="en-US" dirty="0" smtClean="0"/>
              <a:t>In </a:t>
            </a:r>
            <a:r>
              <a:rPr lang="en-US" dirty="0"/>
              <a:t>India, ANMs use an Android-based application called ANMOL (ANM Online), which replaces traditional paper records with digital data collection and transmission. ANMOL improves services like beneficiary identification, management, and timely referrals while tracking pregnancy outcomes and postnatal care. Understanding the challenges and benefits of ANMOL is key to its effective use.</a:t>
            </a:r>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2695903" cy="1268959"/>
          </a:xfrm>
          <a:prstGeom prst="rect">
            <a:avLst/>
          </a:prstGeom>
        </p:spPr>
      </p:pic>
    </p:spTree>
    <p:extLst>
      <p:ext uri="{BB962C8B-B14F-4D97-AF65-F5344CB8AC3E}">
        <p14:creationId xmlns:p14="http://schemas.microsoft.com/office/powerpoint/2010/main" val="2935010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You are not allowed to add slides to this presentation</a:t>
            </a:r>
            <a:endParaRPr lang="en-IN"/>
          </a:p>
        </p:txBody>
      </p:sp>
      <p:sp>
        <p:nvSpPr>
          <p:cNvPr id="3" name="Slide Number Placeholder 2"/>
          <p:cNvSpPr>
            <a:spLocks noGrp="1"/>
          </p:cNvSpPr>
          <p:nvPr>
            <p:ph type="sldNum" sz="quarter" idx="12"/>
          </p:nvPr>
        </p:nvSpPr>
        <p:spPr/>
        <p:txBody>
          <a:bodyPr/>
          <a:lstStyle/>
          <a:p>
            <a:fld id="{26AD20E6-394B-4DF0-96A5-9647FF39C943}" type="slidenum">
              <a:rPr lang="en-IN" smtClean="0"/>
              <a:t>30</a:t>
            </a:fld>
            <a:endParaRPr lang="en-IN"/>
          </a:p>
        </p:txBody>
      </p:sp>
      <p:pic>
        <p:nvPicPr>
          <p:cNvPr id="4" name="Picture 3"/>
          <p:cNvPicPr>
            <a:picLocks noChangeAspect="1"/>
          </p:cNvPicPr>
          <p:nvPr/>
        </p:nvPicPr>
        <p:blipFill>
          <a:blip r:embed="rId2"/>
          <a:stretch>
            <a:fillRect/>
          </a:stretch>
        </p:blipFill>
        <p:spPr>
          <a:xfrm>
            <a:off x="1763758" y="66992"/>
            <a:ext cx="8340574" cy="6255431"/>
          </a:xfrm>
          <a:prstGeom prst="rect">
            <a:avLst/>
          </a:prstGeom>
        </p:spPr>
      </p:pic>
    </p:spTree>
    <p:extLst>
      <p:ext uri="{BB962C8B-B14F-4D97-AF65-F5344CB8AC3E}">
        <p14:creationId xmlns:p14="http://schemas.microsoft.com/office/powerpoint/2010/main" val="2801645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You are not allowed to add slides to this presentation</a:t>
            </a:r>
            <a:endParaRPr lang="en-IN"/>
          </a:p>
        </p:txBody>
      </p:sp>
      <p:sp>
        <p:nvSpPr>
          <p:cNvPr id="3" name="Slide Number Placeholder 2"/>
          <p:cNvSpPr>
            <a:spLocks noGrp="1"/>
          </p:cNvSpPr>
          <p:nvPr>
            <p:ph type="sldNum" sz="quarter" idx="12"/>
          </p:nvPr>
        </p:nvSpPr>
        <p:spPr/>
        <p:txBody>
          <a:bodyPr/>
          <a:lstStyle/>
          <a:p>
            <a:fld id="{26AD20E6-394B-4DF0-96A5-9647FF39C943}" type="slidenum">
              <a:rPr lang="en-IN" smtClean="0"/>
              <a:t>31</a:t>
            </a:fld>
            <a:endParaRPr lang="en-IN"/>
          </a:p>
        </p:txBody>
      </p:sp>
      <p:pic>
        <p:nvPicPr>
          <p:cNvPr id="4" name="Picture 3"/>
          <p:cNvPicPr>
            <a:picLocks noChangeAspect="1"/>
          </p:cNvPicPr>
          <p:nvPr/>
        </p:nvPicPr>
        <p:blipFill>
          <a:blip r:embed="rId2"/>
          <a:stretch>
            <a:fillRect/>
          </a:stretch>
        </p:blipFill>
        <p:spPr>
          <a:xfrm>
            <a:off x="2612572" y="68762"/>
            <a:ext cx="6461760" cy="6236244"/>
          </a:xfrm>
          <a:prstGeom prst="rect">
            <a:avLst/>
          </a:prstGeom>
        </p:spPr>
      </p:pic>
    </p:spTree>
    <p:extLst>
      <p:ext uri="{BB962C8B-B14F-4D97-AF65-F5344CB8AC3E}">
        <p14:creationId xmlns:p14="http://schemas.microsoft.com/office/powerpoint/2010/main" val="1498369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32</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880D70-6638-4CDB-B64F-2486A1F842FD}"/>
              </a:ext>
            </a:extLst>
          </p:cNvPr>
          <p:cNvSpPr>
            <a:spLocks noGrp="1"/>
          </p:cNvSpPr>
          <p:nvPr>
            <p:ph idx="1"/>
          </p:nvPr>
        </p:nvSpPr>
        <p:spPr>
          <a:xfrm>
            <a:off x="280988" y="1333500"/>
            <a:ext cx="11630024" cy="5272088"/>
          </a:xfrm>
        </p:spPr>
        <p:txBody>
          <a:bodyPr>
            <a:normAutofit/>
          </a:bodyPr>
          <a:lstStyle/>
          <a:p>
            <a:r>
              <a:rPr lang="en-US" sz="3200" dirty="0"/>
              <a:t>Madhya Pradesh has adapted the ANMOL application to MPANMOL, customizing its facility module for service providers at health facilities ranging from Sub-Health Centers (SHCs) and Health and Wellness Centers (HWCs) to medical colleges. The state has also developed a tracking mechanism for high-risk </a:t>
            </a:r>
            <a:r>
              <a:rPr lang="en-US" sz="3200" dirty="0" err="1" smtClean="0"/>
              <a:t>pregnancies,based</a:t>
            </a:r>
            <a:r>
              <a:rPr lang="en-US" sz="3200" dirty="0" smtClean="0"/>
              <a:t> </a:t>
            </a:r>
            <a:r>
              <a:rPr lang="en-US" sz="3200" dirty="0"/>
              <a:t>on data collected in MPANMOL. This highlights the significance of MPANMOL data for successfully implementing these tracking mechanisms</a:t>
            </a:r>
            <a:r>
              <a:rPr lang="en-US" sz="3200" dirty="0" smtClean="0"/>
              <a:t>.</a:t>
            </a:r>
          </a:p>
          <a:p>
            <a:pPr marL="0" indent="0">
              <a:buNone/>
            </a:pPr>
            <a:endParaRPr lang="en-IN" dirty="0"/>
          </a:p>
        </p:txBody>
      </p:sp>
      <p:sp>
        <p:nvSpPr>
          <p:cNvPr id="5" name="Slide Number Placeholder 4">
            <a:extLst>
              <a:ext uri="{FF2B5EF4-FFF2-40B4-BE49-F238E27FC236}">
                <a16:creationId xmlns:a16="http://schemas.microsoft.com/office/drawing/2014/main" id="{84F5C2FF-16B5-463C-92C2-DF98BDB57578}"/>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FF45B0A1-DF28-42CC-AEB0-0A33F6A1E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2695903" cy="1268959"/>
          </a:xfrm>
          <a:prstGeom prst="rect">
            <a:avLst/>
          </a:prstGeom>
        </p:spPr>
      </p:pic>
    </p:spTree>
    <p:extLst>
      <p:ext uri="{BB962C8B-B14F-4D97-AF65-F5344CB8AC3E}">
        <p14:creationId xmlns:p14="http://schemas.microsoft.com/office/powerpoint/2010/main" val="428255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 </a:t>
            </a:r>
            <a:r>
              <a:rPr lang="en-IN" sz="4000" b="1" dirty="0" smtClean="0">
                <a:latin typeface="Times New Roman" panose="02020603050405020304" pitchFamily="18" charset="0"/>
                <a:cs typeface="Times New Roman" panose="02020603050405020304" pitchFamily="18" charset="0"/>
              </a:rPr>
              <a:t>   OBJECTIVES OF THE STUDY</a:t>
            </a:r>
            <a:endParaRPr lang="en-IN"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lstStyle/>
          <a:p>
            <a:pPr lvl="0">
              <a:buFont typeface="Wingdings" panose="05000000000000000000" pitchFamily="2" charset="2"/>
              <a:buChar char="q"/>
            </a:pPr>
            <a:r>
              <a:rPr lang="en-US" dirty="0"/>
              <a:t>To Identify challenges faced by ANMs and CHOs, in using the Anmol application for maternal health services.</a:t>
            </a:r>
          </a:p>
          <a:p>
            <a:pPr lvl="0">
              <a:buFont typeface="Wingdings" panose="05000000000000000000" pitchFamily="2" charset="2"/>
              <a:buChar char="q"/>
            </a:pPr>
            <a:r>
              <a:rPr lang="en-US" dirty="0"/>
              <a:t>To Assess the usability of the Anmol application, focusing on navigation, data entry, and overall satisfaction.</a:t>
            </a:r>
          </a:p>
          <a:p>
            <a:pPr lvl="0">
              <a:buFont typeface="Wingdings" panose="05000000000000000000" pitchFamily="2" charset="2"/>
              <a:buChar char="q"/>
            </a:pPr>
            <a:r>
              <a:rPr lang="en-US" dirty="0"/>
              <a:t>To Explore perceived benefits of the Anmol application, including improved data management and service accessibility.</a:t>
            </a:r>
          </a:p>
          <a:p>
            <a:pPr marL="0" indent="0">
              <a:buNone/>
            </a:pPr>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47195"/>
            <a:ext cx="10515600" cy="1325563"/>
          </a:xfrm>
        </p:spPr>
        <p:txBody>
          <a:bodyPr>
            <a:normAutofit/>
          </a:bodyPr>
          <a:lstStyle/>
          <a:p>
            <a:pPr algn="ctr"/>
            <a:r>
              <a:rPr lang="en-IN" sz="4000" b="1" dirty="0" smtClean="0">
                <a:latin typeface="Times New Roman" panose="02020603050405020304" pitchFamily="18" charset="0"/>
                <a:cs typeface="Times New Roman" panose="02020603050405020304" pitchFamily="18" charset="0"/>
              </a:rPr>
              <a:t>METHODOLOGY </a:t>
            </a:r>
            <a:endParaRPr lang="en-IN"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Type of study: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Cross Sectional </a:t>
            </a:r>
            <a:r>
              <a:rPr lang="en-US" dirty="0">
                <a:latin typeface="Times New Roman" panose="02020603050405020304" pitchFamily="18" charset="0"/>
                <a:cs typeface="Times New Roman" panose="02020603050405020304" pitchFamily="18" charset="0"/>
              </a:rPr>
              <a:t>and Quantitative study</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Study area: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SHCs of Madhya Pradesh</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Duration of the study: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 months</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Study population</a:t>
            </a:r>
            <a:r>
              <a:rPr lang="en-US" b="1" dirty="0" smtClean="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a:t>
            </a:r>
            <a:r>
              <a:rPr lang="en-US" dirty="0" smtClean="0"/>
              <a:t>A </a:t>
            </a:r>
            <a:r>
              <a:rPr lang="en-US" dirty="0"/>
              <a:t>sample size of 30 ANMs and 30 CHOs </a:t>
            </a:r>
            <a:r>
              <a:rPr lang="en-US" dirty="0" smtClean="0"/>
              <a:t>is targeted </a:t>
            </a:r>
            <a:r>
              <a:rPr lang="en-US" dirty="0"/>
              <a:t>for inclusion in the </a:t>
            </a:r>
            <a:r>
              <a:rPr lang="en-US" dirty="0" smtClean="0"/>
              <a:t>study.</a:t>
            </a:r>
          </a:p>
          <a:p>
            <a:r>
              <a:rPr lang="en-US" b="1" dirty="0" smtClean="0">
                <a:latin typeface="Times New Roman" panose="02020603050405020304" pitchFamily="18" charset="0"/>
                <a:cs typeface="Times New Roman" panose="02020603050405020304" pitchFamily="18" charset="0"/>
              </a:rPr>
              <a:t>Sampling </a:t>
            </a:r>
            <a:r>
              <a:rPr lang="en-US" b="1" dirty="0">
                <a:latin typeface="Times New Roman" panose="02020603050405020304" pitchFamily="18" charset="0"/>
                <a:cs typeface="Times New Roman" panose="02020603050405020304" pitchFamily="18" charset="0"/>
              </a:rPr>
              <a:t>method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Purposive sampling </a:t>
            </a: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normAutofit/>
          </a:bodyPr>
          <a:lstStyle/>
          <a:p>
            <a:pPr algn="ctr"/>
            <a:r>
              <a:rPr lang="en-IN" sz="4000" b="1" dirty="0" smtClean="0">
                <a:latin typeface="Times New Roman" panose="02020603050405020304" pitchFamily="18" charset="0"/>
                <a:cs typeface="Times New Roman" panose="02020603050405020304" pitchFamily="18" charset="0"/>
              </a:rPr>
              <a:t>METHODOLOGY </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lstStyle/>
          <a:p>
            <a:r>
              <a:rPr lang="en-US" b="1" dirty="0">
                <a:cs typeface="Times New Roman" panose="02020603050405020304" pitchFamily="18" charset="0"/>
              </a:rPr>
              <a:t>Study design:</a:t>
            </a:r>
            <a:r>
              <a:rPr lang="en-US" dirty="0">
                <a:cs typeface="Times New Roman" panose="02020603050405020304" pitchFamily="18" charset="0"/>
              </a:rPr>
              <a:t> </a:t>
            </a:r>
            <a:r>
              <a:rPr lang="en-US" dirty="0" smtClean="0">
                <a:cs typeface="Times New Roman" panose="02020603050405020304" pitchFamily="18" charset="0"/>
              </a:rPr>
              <a:t>Cross Sectional quantitative approach</a:t>
            </a:r>
            <a:endParaRPr lang="en-IN" dirty="0">
              <a:cs typeface="Times New Roman" panose="02020603050405020304" pitchFamily="18" charset="0"/>
            </a:endParaRPr>
          </a:p>
          <a:p>
            <a:r>
              <a:rPr lang="en-US" b="1" dirty="0">
                <a:cs typeface="Times New Roman" panose="02020603050405020304" pitchFamily="18" charset="0"/>
              </a:rPr>
              <a:t>Tool:</a:t>
            </a:r>
            <a:r>
              <a:rPr lang="en-US" dirty="0">
                <a:cs typeface="Times New Roman" panose="02020603050405020304" pitchFamily="18" charset="0"/>
              </a:rPr>
              <a:t> </a:t>
            </a:r>
            <a:r>
              <a:rPr lang="en-US" dirty="0" smtClean="0">
                <a:cs typeface="Times New Roman" panose="02020603050405020304" pitchFamily="18" charset="0"/>
              </a:rPr>
              <a:t> Structured Questionnaire</a:t>
            </a:r>
            <a:endParaRPr lang="en-IN" dirty="0">
              <a:cs typeface="Times New Roman" panose="02020603050405020304" pitchFamily="18" charset="0"/>
            </a:endParaRPr>
          </a:p>
          <a:p>
            <a:r>
              <a:rPr lang="en-US" b="1" dirty="0">
                <a:cs typeface="Times New Roman" panose="02020603050405020304" pitchFamily="18" charset="0"/>
              </a:rPr>
              <a:t>Data analysis</a:t>
            </a:r>
            <a:r>
              <a:rPr lang="en-US" b="1" dirty="0" smtClean="0">
                <a:cs typeface="Times New Roman" panose="02020603050405020304" pitchFamily="18" charset="0"/>
              </a:rPr>
              <a:t>: </a:t>
            </a:r>
            <a:r>
              <a:rPr lang="en-US" dirty="0"/>
              <a:t>Quantitative data obtained from the questionnaire will be analyzed using descriptive statistics to summarize responses and identify trends.</a:t>
            </a: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normAutofit/>
          </a:bodyPr>
          <a:lstStyle/>
          <a:p>
            <a:pPr algn="ctr"/>
            <a:r>
              <a:rPr lang="en-IN" b="1" dirty="0" smtClean="0"/>
              <a:t>QUESTIONNAIRE OVERVIEW </a:t>
            </a:r>
            <a:endParaRPr lang="en-IN" b="1" dirty="0"/>
          </a:p>
        </p:txBody>
      </p:sp>
      <p:sp>
        <p:nvSpPr>
          <p:cNvPr id="8" name="Rectangle 1"/>
          <p:cNvSpPr>
            <a:spLocks noGrp="1" noChangeArrowheads="1"/>
          </p:cNvSpPr>
          <p:nvPr>
            <p:ph idx="1"/>
          </p:nvPr>
        </p:nvSpPr>
        <p:spPr bwMode="auto">
          <a:xfrm>
            <a:off x="881742" y="2489000"/>
            <a:ext cx="100997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i="0" u="none" strike="noStrike" cap="none" normalizeH="0" baseline="0" dirty="0" smtClean="0">
                <a:ln>
                  <a:noFill/>
                </a:ln>
                <a:solidFill>
                  <a:schemeClr val="tx1"/>
                </a:solidFill>
                <a:effectLst/>
              </a:rPr>
              <a:t>Frequency of ANMOL app usage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i="0" u="none" strike="noStrike" cap="none" normalizeH="0" baseline="0" dirty="0" smtClean="0">
                <a:ln>
                  <a:noFill/>
                </a:ln>
                <a:solidFill>
                  <a:schemeClr val="tx1"/>
                </a:solidFill>
                <a:effectLst/>
              </a:rPr>
              <a:t>Satisfaction with usability and technical support</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i="0" u="none" strike="noStrike" cap="none" normalizeH="0" baseline="0" dirty="0" smtClean="0">
                <a:ln>
                  <a:noFill/>
                </a:ln>
                <a:solidFill>
                  <a:schemeClr val="tx1"/>
                </a:solidFill>
                <a:effectLst/>
              </a:rPr>
              <a:t>Challenges faced with the application</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i="0" u="none" strike="noStrike" cap="none" normalizeH="0" baseline="0" dirty="0" smtClean="0">
                <a:ln>
                  <a:noFill/>
                </a:ln>
                <a:solidFill>
                  <a:schemeClr val="tx1"/>
                </a:solidFill>
                <a:effectLst/>
              </a:rPr>
              <a:t>Training effectiveness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i="0" u="none" strike="noStrike" cap="none" normalizeH="0" baseline="0" dirty="0" smtClean="0">
                <a:ln>
                  <a:noFill/>
                </a:ln>
                <a:solidFill>
                  <a:schemeClr val="tx1"/>
                </a:solidFill>
                <a:effectLst/>
              </a:rPr>
              <a:t>Preference for ANMOL vs. paper-based methods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911276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86603"/>
            <a:ext cx="10058400" cy="906471"/>
          </a:xfrm>
        </p:spPr>
        <p:txBody>
          <a:bodyPr/>
          <a:lstStyle/>
          <a:p>
            <a:pPr algn="ctr"/>
            <a:r>
              <a:rPr lang="en-US" b="1" dirty="0" smtClean="0"/>
              <a:t>           FREQUENCY OF USE</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12563543"/>
              </p:ext>
            </p:extLst>
          </p:nvPr>
        </p:nvGraphicFramePr>
        <p:xfrm>
          <a:off x="838200" y="1193073"/>
          <a:ext cx="9089572" cy="1767840"/>
        </p:xfrm>
        <a:graphic>
          <a:graphicData uri="http://schemas.openxmlformats.org/drawingml/2006/table">
            <a:tbl>
              <a:tblPr firstRow="1" firstCol="1" bandRow="1">
                <a:tableStyleId>{5C22544A-7EE6-4342-B048-85BDC9FD1C3A}</a:tableStyleId>
              </a:tblPr>
              <a:tblGrid>
                <a:gridCol w="2560219">
                  <a:extLst>
                    <a:ext uri="{9D8B030D-6E8A-4147-A177-3AD203B41FA5}">
                      <a16:colId xmlns:a16="http://schemas.microsoft.com/office/drawing/2014/main" val="3986460651"/>
                    </a:ext>
                  </a:extLst>
                </a:gridCol>
                <a:gridCol w="2560219">
                  <a:extLst>
                    <a:ext uri="{9D8B030D-6E8A-4147-A177-3AD203B41FA5}">
                      <a16:colId xmlns:a16="http://schemas.microsoft.com/office/drawing/2014/main" val="1221790816"/>
                    </a:ext>
                  </a:extLst>
                </a:gridCol>
                <a:gridCol w="2560219">
                  <a:extLst>
                    <a:ext uri="{9D8B030D-6E8A-4147-A177-3AD203B41FA5}">
                      <a16:colId xmlns:a16="http://schemas.microsoft.com/office/drawing/2014/main" val="1603137716"/>
                    </a:ext>
                  </a:extLst>
                </a:gridCol>
                <a:gridCol w="1408915">
                  <a:extLst>
                    <a:ext uri="{9D8B030D-6E8A-4147-A177-3AD203B41FA5}">
                      <a16:colId xmlns:a16="http://schemas.microsoft.com/office/drawing/2014/main" val="2291358664"/>
                    </a:ext>
                  </a:extLst>
                </a:gridCol>
              </a:tblGrid>
              <a:tr h="331436">
                <a:tc>
                  <a:txBody>
                    <a:bodyPr/>
                    <a:lstStyle/>
                    <a:p>
                      <a:pPr marL="0" marR="0" algn="ctr">
                        <a:lnSpc>
                          <a:spcPct val="115000"/>
                        </a:lnSpc>
                        <a:spcBef>
                          <a:spcPts val="0"/>
                        </a:spcBef>
                        <a:spcAft>
                          <a:spcPts val="0"/>
                        </a:spcAft>
                      </a:pPr>
                      <a:r>
                        <a:rPr lang="en-IN" sz="1600" kern="0" dirty="0" smtClean="0">
                          <a:effectLst/>
                          <a:latin typeface="+mn-lt"/>
                          <a:ea typeface="+mn-ea"/>
                          <a:cs typeface="+mn-cs"/>
                        </a:rPr>
                        <a:t>FREQUENCY</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ANM</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a:effectLst/>
                        </a:rPr>
                        <a:t>CHO</a:t>
                      </a:r>
                      <a:endParaRPr lang="en-US" sz="1600" kern="100" dirty="0">
                        <a:effectLst/>
                        <a:latin typeface="Aptos"/>
                        <a:ea typeface="Aptos"/>
                        <a:cs typeface="Mangal"/>
                      </a:endParaRPr>
                    </a:p>
                  </a:txBody>
                  <a:tcPr marL="9525" marR="9525" marT="9525" marB="9525" anchor="ctr"/>
                </a:tc>
                <a:tc>
                  <a:txBody>
                    <a:bodyPr/>
                    <a:lstStyle/>
                    <a:p>
                      <a:pPr marL="0" marR="0" algn="ctr">
                        <a:lnSpc>
                          <a:spcPct val="115000"/>
                        </a:lnSpc>
                        <a:spcBef>
                          <a:spcPts val="0"/>
                        </a:spcBef>
                        <a:spcAft>
                          <a:spcPts val="0"/>
                        </a:spcAft>
                      </a:pPr>
                      <a:r>
                        <a:rPr lang="en-IN" sz="1600" kern="0" dirty="0" smtClean="0">
                          <a:effectLst/>
                          <a:latin typeface="+mn-lt"/>
                          <a:ea typeface="+mn-ea"/>
                          <a:cs typeface="+mn-cs"/>
                        </a:rPr>
                        <a:t>TOTAL</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2453135864"/>
                  </a:ext>
                </a:extLst>
              </a:tr>
              <a:tr h="359101">
                <a:tc>
                  <a:txBody>
                    <a:bodyPr/>
                    <a:lstStyle/>
                    <a:p>
                      <a:pPr marL="0" marR="0">
                        <a:lnSpc>
                          <a:spcPct val="115000"/>
                        </a:lnSpc>
                        <a:spcBef>
                          <a:spcPts val="0"/>
                        </a:spcBef>
                        <a:spcAft>
                          <a:spcPts val="0"/>
                        </a:spcAft>
                      </a:pPr>
                      <a:r>
                        <a:rPr lang="en-IN" sz="1600" kern="0" dirty="0">
                          <a:effectLst/>
                        </a:rPr>
                        <a:t>Daily</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15</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5</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20</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790502190"/>
                  </a:ext>
                </a:extLst>
              </a:tr>
              <a:tr h="359101">
                <a:tc>
                  <a:txBody>
                    <a:bodyPr/>
                    <a:lstStyle/>
                    <a:p>
                      <a:pPr marL="0" marR="0">
                        <a:lnSpc>
                          <a:spcPct val="115000"/>
                        </a:lnSpc>
                        <a:spcBef>
                          <a:spcPts val="0"/>
                        </a:spcBef>
                        <a:spcAft>
                          <a:spcPts val="0"/>
                        </a:spcAft>
                      </a:pPr>
                      <a:r>
                        <a:rPr lang="en-IN" sz="1600" kern="0" dirty="0">
                          <a:effectLst/>
                        </a:rPr>
                        <a:t>Weekly</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14</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23</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37</a:t>
                      </a:r>
                      <a:endParaRPr lang="en-US" sz="1600" kern="100">
                        <a:effectLst/>
                        <a:latin typeface="Aptos"/>
                        <a:ea typeface="Aptos"/>
                        <a:cs typeface="Mangal"/>
                      </a:endParaRPr>
                    </a:p>
                  </a:txBody>
                  <a:tcPr marL="9525" marR="9525" marT="9525" marB="9525" anchor="ctr"/>
                </a:tc>
                <a:extLst>
                  <a:ext uri="{0D108BD9-81ED-4DB2-BD59-A6C34878D82A}">
                    <a16:rowId xmlns:a16="http://schemas.microsoft.com/office/drawing/2014/main" val="1467614279"/>
                  </a:ext>
                </a:extLst>
              </a:tr>
              <a:tr h="359101">
                <a:tc>
                  <a:txBody>
                    <a:bodyPr/>
                    <a:lstStyle/>
                    <a:p>
                      <a:pPr marL="0" marR="0">
                        <a:lnSpc>
                          <a:spcPct val="115000"/>
                        </a:lnSpc>
                        <a:spcBef>
                          <a:spcPts val="0"/>
                        </a:spcBef>
                        <a:spcAft>
                          <a:spcPts val="0"/>
                        </a:spcAft>
                      </a:pPr>
                      <a:r>
                        <a:rPr lang="en-IN" sz="1600" kern="0" dirty="0">
                          <a:effectLst/>
                        </a:rPr>
                        <a:t>Rarely/Monthly</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1</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2</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3</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1658726562"/>
                  </a:ext>
                </a:extLst>
              </a:tr>
              <a:tr h="359101">
                <a:tc>
                  <a:txBody>
                    <a:bodyPr/>
                    <a:lstStyle/>
                    <a:p>
                      <a:pPr marL="0" marR="0">
                        <a:lnSpc>
                          <a:spcPct val="115000"/>
                        </a:lnSpc>
                        <a:spcBef>
                          <a:spcPts val="0"/>
                        </a:spcBef>
                        <a:spcAft>
                          <a:spcPts val="0"/>
                        </a:spcAft>
                      </a:pPr>
                      <a:r>
                        <a:rPr lang="en-IN" sz="1600" kern="0" dirty="0">
                          <a:effectLst/>
                        </a:rPr>
                        <a:t>Total</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a:effectLst/>
                        </a:rPr>
                        <a:t>30</a:t>
                      </a:r>
                      <a:endParaRPr lang="en-US" sz="1600" kern="10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30</a:t>
                      </a:r>
                      <a:endParaRPr lang="en-US" sz="1600" kern="100" dirty="0">
                        <a:effectLst/>
                        <a:latin typeface="Aptos"/>
                        <a:ea typeface="Aptos"/>
                        <a:cs typeface="Mangal"/>
                      </a:endParaRPr>
                    </a:p>
                  </a:txBody>
                  <a:tcPr marL="9525" marR="9525" marT="9525" marB="9525" anchor="ctr"/>
                </a:tc>
                <a:tc>
                  <a:txBody>
                    <a:bodyPr/>
                    <a:lstStyle/>
                    <a:p>
                      <a:pPr marL="0" marR="0">
                        <a:lnSpc>
                          <a:spcPct val="115000"/>
                        </a:lnSpc>
                        <a:spcBef>
                          <a:spcPts val="0"/>
                        </a:spcBef>
                        <a:spcAft>
                          <a:spcPts val="0"/>
                        </a:spcAft>
                      </a:pPr>
                      <a:r>
                        <a:rPr lang="en-IN" sz="1600" kern="0" dirty="0">
                          <a:effectLst/>
                        </a:rPr>
                        <a:t>60</a:t>
                      </a:r>
                      <a:endParaRPr lang="en-US" sz="1600" kern="100" dirty="0">
                        <a:effectLst/>
                        <a:latin typeface="Aptos"/>
                        <a:ea typeface="Aptos"/>
                        <a:cs typeface="Mangal"/>
                      </a:endParaRPr>
                    </a:p>
                  </a:txBody>
                  <a:tcPr marL="9525" marR="9525" marT="9525" marB="9525" anchor="ctr"/>
                </a:tc>
                <a:extLst>
                  <a:ext uri="{0D108BD9-81ED-4DB2-BD59-A6C34878D82A}">
                    <a16:rowId xmlns:a16="http://schemas.microsoft.com/office/drawing/2014/main" val="3705531602"/>
                  </a:ext>
                </a:extLst>
              </a:tr>
            </a:tbl>
          </a:graphicData>
        </a:graphic>
      </p:graphicFrame>
      <p:sp>
        <p:nvSpPr>
          <p:cNvPr id="5" name="Slide Number Placeholder 4">
            <a:extLst>
              <a:ext uri="{FF2B5EF4-FFF2-40B4-BE49-F238E27FC236}">
                <a16:creationId xmlns:a16="http://schemas.microsoft.com/office/drawing/2014/main" id="{34AEB501-0B51-41AD-91DC-F6CDDBC5C058}"/>
              </a:ext>
            </a:extLst>
          </p:cNvPr>
          <p:cNvSpPr>
            <a:spLocks noGrp="1"/>
          </p:cNvSpPr>
          <p:nvPr>
            <p:ph type="sldNum" sz="quarter" idx="12"/>
          </p:nvPr>
        </p:nvSpPr>
        <p:spPr/>
        <p:txBody>
          <a:bodyPr/>
          <a:lstStyle/>
          <a:p>
            <a:fld id="{26AD20E6-394B-4DF0-96A5-9647FF39C943}" type="slidenum">
              <a:rPr lang="en-IN" smtClean="0"/>
              <a:t>9</a:t>
            </a:fld>
            <a:endParaRPr lang="en-IN"/>
          </a:p>
        </p:txBody>
      </p:sp>
      <p:graphicFrame>
        <p:nvGraphicFramePr>
          <p:cNvPr id="7" name="Chart 6"/>
          <p:cNvGraphicFramePr>
            <a:graphicFrameLocks/>
          </p:cNvGraphicFramePr>
          <p:nvPr>
            <p:extLst>
              <p:ext uri="{D42A27DB-BD31-4B8C-83A1-F6EECF244321}">
                <p14:modId xmlns:p14="http://schemas.microsoft.com/office/powerpoint/2010/main" val="1569206541"/>
              </p:ext>
            </p:extLst>
          </p:nvPr>
        </p:nvGraphicFramePr>
        <p:xfrm>
          <a:off x="838200" y="3243273"/>
          <a:ext cx="7217229" cy="3108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5891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1972</TotalTime>
  <Words>1737</Words>
  <Application>Microsoft Office PowerPoint</Application>
  <PresentationFormat>Widescreen</PresentationFormat>
  <Paragraphs>287</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Calibri</vt:lpstr>
      <vt:lpstr>Calibri Light</vt:lpstr>
      <vt:lpstr>Mangal</vt:lpstr>
      <vt:lpstr>Symbol</vt:lpstr>
      <vt:lpstr>Times New Roman</vt:lpstr>
      <vt:lpstr>Wingdings</vt:lpstr>
      <vt:lpstr>Retrospect</vt:lpstr>
      <vt:lpstr>BRIDGING THE TECHNOLOGICAL DIVIDE: ANALYZING THE CHALLENGES AND BENEFITS OF DIGITAL HEALTH TOOLS FOR MATERNAL CARE DELIVERY BY AUXILIARY NURSE MIDWIVES (ANMs) AND COMMUNITY HEALTH OFFICER (CHOs) IN MADHYA PRADESH, WITH A FOCUS ON ANMOL </vt:lpstr>
      <vt:lpstr>Mentor Approval</vt:lpstr>
      <vt:lpstr>INTRODUCTION </vt:lpstr>
      <vt:lpstr>PowerPoint Presentation</vt:lpstr>
      <vt:lpstr>    OBJECTIVES OF THE STUDY</vt:lpstr>
      <vt:lpstr>METHODOLOGY </vt:lpstr>
      <vt:lpstr>METHODOLOGY </vt:lpstr>
      <vt:lpstr>QUESTIONNAIRE OVERVIEW </vt:lpstr>
      <vt:lpstr>           FREQUENCY OF USE</vt:lpstr>
      <vt:lpstr>INTERPRETATION </vt:lpstr>
      <vt:lpstr>                SATISFACTION WITH USABILITY:</vt:lpstr>
      <vt:lpstr>                         INTERPRETATION:</vt:lpstr>
      <vt:lpstr>           CHALLENGES :</vt:lpstr>
      <vt:lpstr>INTERPRETATION:</vt:lpstr>
      <vt:lpstr>                    TRAINING EFFECTIVENESS:</vt:lpstr>
      <vt:lpstr>INTERPRETATION:</vt:lpstr>
      <vt:lpstr>             FREQUENCY OF TECHNICAL ISSUES:</vt:lpstr>
      <vt:lpstr>TECHNICAL SUPPORT</vt:lpstr>
      <vt:lpstr>INTERPRETATION:</vt:lpstr>
      <vt:lpstr>                   PREFERENCE: PAPER VS ANMOL</vt:lpstr>
      <vt:lpstr>INTERPRETATION:</vt:lpstr>
      <vt:lpstr>CONFIDENCE IN USING ANMOL: </vt:lpstr>
      <vt:lpstr>                      INTERPRETATION:           </vt:lpstr>
      <vt:lpstr>CONCLUSION</vt:lpstr>
      <vt:lpstr>RECOMMENDATIONS</vt:lpstr>
      <vt:lpstr>PowerPoint Presentation</vt:lpstr>
      <vt:lpstr>REFERENCES </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LENOVO</cp:lastModifiedBy>
  <cp:revision>59</cp:revision>
  <dcterms:created xsi:type="dcterms:W3CDTF">2022-05-20T15:11:38Z</dcterms:created>
  <dcterms:modified xsi:type="dcterms:W3CDTF">2024-07-20T05:30:34Z</dcterms:modified>
</cp:coreProperties>
</file>