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8" r:id="rId6"/>
    <p:sldId id="259" r:id="rId7"/>
    <p:sldId id="261" r:id="rId8"/>
    <p:sldId id="262" r:id="rId9"/>
    <p:sldId id="260" r:id="rId10"/>
    <p:sldId id="277" r:id="rId11"/>
    <p:sldId id="272" r:id="rId12"/>
    <p:sldId id="273" r:id="rId13"/>
    <p:sldId id="264" r:id="rId14"/>
    <p:sldId id="280" r:id="rId15"/>
    <p:sldId id="283" r:id="rId16"/>
    <p:sldId id="282" r:id="rId17"/>
    <p:sldId id="285" r:id="rId18"/>
    <p:sldId id="268" r:id="rId19"/>
    <p:sldId id="286" r:id="rId20"/>
    <p:sldId id="269" r:id="rId21"/>
    <p:sldId id="274" r:id="rId22"/>
    <p:sldId id="270" r:id="rId23"/>
    <p:sldId id="271" r:id="rId24"/>
    <p:sldId id="276" r:id="rId25"/>
    <p:sldId id="279"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156082"/>
    <a:srgbClr val="FFFFFF"/>
    <a:srgbClr val="E25B18"/>
    <a:srgbClr val="196B24"/>
    <a:srgbClr val="ED8A59"/>
    <a:srgbClr val="EA7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B79EF-AFFB-455C-A5C2-04BC6C9B3DEA}" v="1377" dt="2024-06-18T18:17:39.355"/>
    <p1510:client id="{E8CB48C0-B008-4F81-8D6D-090F2C1FD512}" v="335" dt="2024-06-19T09:26:52.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notesViewPr>
    <p:cSldViewPr snapToGrid="0">
      <p:cViewPr varScale="1">
        <p:scale>
          <a:sx n="62" d="100"/>
          <a:sy n="62" d="100"/>
        </p:scale>
        <p:origin x="2477"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rav Suman" userId="d856eaf540f4c9fc" providerId="LiveId" clId="{9E0B79EF-AFFB-455C-A5C2-04BC6C9B3DEA}"/>
    <pc:docChg chg="undo redo custSel addSld delSld modSld sldOrd modMainMaster">
      <pc:chgData name="Saurav Suman" userId="d856eaf540f4c9fc" providerId="LiveId" clId="{9E0B79EF-AFFB-455C-A5C2-04BC6C9B3DEA}" dt="2024-06-18T18:17:39.355" v="2149" actId="207"/>
      <pc:docMkLst>
        <pc:docMk/>
      </pc:docMkLst>
      <pc:sldChg chg="addSp modSp modAnim">
        <pc:chgData name="Saurav Suman" userId="d856eaf540f4c9fc" providerId="LiveId" clId="{9E0B79EF-AFFB-455C-A5C2-04BC6C9B3DEA}" dt="2024-06-18T17:17:43.920" v="299"/>
        <pc:sldMkLst>
          <pc:docMk/>
          <pc:sldMk cId="3458518004" sldId="256"/>
        </pc:sldMkLst>
        <pc:picChg chg="add mod">
          <ac:chgData name="Saurav Suman" userId="d856eaf540f4c9fc" providerId="LiveId" clId="{9E0B79EF-AFFB-455C-A5C2-04BC6C9B3DEA}" dt="2024-06-18T17:17:43.279" v="298"/>
          <ac:picMkLst>
            <pc:docMk/>
            <pc:sldMk cId="3458518004" sldId="256"/>
            <ac:picMk id="2" creationId="{02DD68AD-5A6E-F374-59CD-8240965EE531}"/>
          </ac:picMkLst>
        </pc:picChg>
        <pc:picChg chg="add mod">
          <ac:chgData name="Saurav Suman" userId="d856eaf540f4c9fc" providerId="LiveId" clId="{9E0B79EF-AFFB-455C-A5C2-04BC6C9B3DEA}" dt="2024-06-18T17:17:43.279" v="298"/>
          <ac:picMkLst>
            <pc:docMk/>
            <pc:sldMk cId="3458518004" sldId="256"/>
            <ac:picMk id="8" creationId="{176EBE78-3F16-CBCC-34DE-8D921EBAD06A}"/>
          </ac:picMkLst>
        </pc:picChg>
      </pc:sldChg>
      <pc:sldChg chg="addSp delSp modSp add del mod setBg delAnim modAnim">
        <pc:chgData name="Saurav Suman" userId="d856eaf540f4c9fc" providerId="LiveId" clId="{9E0B79EF-AFFB-455C-A5C2-04BC6C9B3DEA}" dt="2024-06-18T17:06:58.839" v="161" actId="47"/>
        <pc:sldMkLst>
          <pc:docMk/>
          <pc:sldMk cId="2722111851" sldId="257"/>
        </pc:sldMkLst>
        <pc:spChg chg="del mod">
          <ac:chgData name="Saurav Suman" userId="d856eaf540f4c9fc" providerId="LiveId" clId="{9E0B79EF-AFFB-455C-A5C2-04BC6C9B3DEA}" dt="2024-06-18T16:57:41.921" v="11" actId="478"/>
          <ac:spMkLst>
            <pc:docMk/>
            <pc:sldMk cId="2722111851" sldId="257"/>
            <ac:spMk id="2" creationId="{B4C5E43D-51B9-B9FC-C33C-F2E1BA03005D}"/>
          </ac:spMkLst>
        </pc:spChg>
        <pc:spChg chg="del">
          <ac:chgData name="Saurav Suman" userId="d856eaf540f4c9fc" providerId="LiveId" clId="{9E0B79EF-AFFB-455C-A5C2-04BC6C9B3DEA}" dt="2024-06-18T16:56:50.735" v="0"/>
          <ac:spMkLst>
            <pc:docMk/>
            <pc:sldMk cId="2722111851" sldId="257"/>
            <ac:spMk id="3" creationId="{A4D5C414-C0BB-5149-9D63-3E155ED84591}"/>
          </ac:spMkLst>
        </pc:spChg>
        <pc:spChg chg="add del mod">
          <ac:chgData name="Saurav Suman" userId="d856eaf540f4c9fc" providerId="LiveId" clId="{9E0B79EF-AFFB-455C-A5C2-04BC6C9B3DEA}" dt="2024-06-18T16:58:14.870" v="20" actId="478"/>
          <ac:spMkLst>
            <pc:docMk/>
            <pc:sldMk cId="2722111851" sldId="257"/>
            <ac:spMk id="6" creationId="{C5178AEC-16E2-957E-F8E0-F06452203928}"/>
          </ac:spMkLst>
        </pc:spChg>
        <pc:spChg chg="add del mod">
          <ac:chgData name="Saurav Suman" userId="d856eaf540f4c9fc" providerId="LiveId" clId="{9E0B79EF-AFFB-455C-A5C2-04BC6C9B3DEA}" dt="2024-06-18T16:59:02.836" v="32" actId="478"/>
          <ac:spMkLst>
            <pc:docMk/>
            <pc:sldMk cId="2722111851" sldId="257"/>
            <ac:spMk id="7" creationId="{E8617CCD-D5B8-C737-30E9-897E2C61ECFE}"/>
          </ac:spMkLst>
        </pc:spChg>
        <pc:spChg chg="add del">
          <ac:chgData name="Saurav Suman" userId="d856eaf540f4c9fc" providerId="LiveId" clId="{9E0B79EF-AFFB-455C-A5C2-04BC6C9B3DEA}" dt="2024-06-18T16:57:13.421" v="8" actId="26606"/>
          <ac:spMkLst>
            <pc:docMk/>
            <pc:sldMk cId="2722111851" sldId="257"/>
            <ac:spMk id="8" creationId="{D0053D16-8039-7225-54E5-E6D7C2319A63}"/>
          </ac:spMkLst>
        </pc:spChg>
        <pc:spChg chg="add del mod">
          <ac:chgData name="Saurav Suman" userId="d856eaf540f4c9fc" providerId="LiveId" clId="{9E0B79EF-AFFB-455C-A5C2-04BC6C9B3DEA}" dt="2024-06-18T16:58:13.733" v="19" actId="478"/>
          <ac:spMkLst>
            <pc:docMk/>
            <pc:sldMk cId="2722111851" sldId="257"/>
            <ac:spMk id="10" creationId="{6A3730A5-DB62-CDA0-1234-E99F7EB30778}"/>
          </ac:spMkLst>
        </pc:spChg>
        <pc:spChg chg="add del">
          <ac:chgData name="Saurav Suman" userId="d856eaf540f4c9fc" providerId="LiveId" clId="{9E0B79EF-AFFB-455C-A5C2-04BC6C9B3DEA}" dt="2024-06-18T16:57:13.421" v="8" actId="26606"/>
          <ac:spMkLst>
            <pc:docMk/>
            <pc:sldMk cId="2722111851" sldId="257"/>
            <ac:spMk id="11" creationId="{84ECDE7A-6944-466D-8FFE-149A29BA6BAE}"/>
          </ac:spMkLst>
        </pc:spChg>
        <pc:spChg chg="add del mod">
          <ac:chgData name="Saurav Suman" userId="d856eaf540f4c9fc" providerId="LiveId" clId="{9E0B79EF-AFFB-455C-A5C2-04BC6C9B3DEA}" dt="2024-06-18T16:59:30.208" v="34" actId="21"/>
          <ac:spMkLst>
            <pc:docMk/>
            <pc:sldMk cId="2722111851" sldId="257"/>
            <ac:spMk id="12" creationId="{5A00022E-7246-FE2E-F61E-CB3340C6FC6D}"/>
          </ac:spMkLst>
        </pc:spChg>
        <pc:spChg chg="add del">
          <ac:chgData name="Saurav Suman" userId="d856eaf540f4c9fc" providerId="LiveId" clId="{9E0B79EF-AFFB-455C-A5C2-04BC6C9B3DEA}" dt="2024-06-18T16:57:13.421" v="8" actId="26606"/>
          <ac:spMkLst>
            <pc:docMk/>
            <pc:sldMk cId="2722111851" sldId="257"/>
            <ac:spMk id="13" creationId="{B3420082-9415-44EC-802E-C77D71D59C57}"/>
          </ac:spMkLst>
        </pc:spChg>
        <pc:spChg chg="add del">
          <ac:chgData name="Saurav Suman" userId="d856eaf540f4c9fc" providerId="LiveId" clId="{9E0B79EF-AFFB-455C-A5C2-04BC6C9B3DEA}" dt="2024-06-18T16:57:13.421" v="8" actId="26606"/>
          <ac:spMkLst>
            <pc:docMk/>
            <pc:sldMk cId="2722111851" sldId="257"/>
            <ac:spMk id="15" creationId="{55A52C45-1FCB-4636-A80F-2849B8226C01}"/>
          </ac:spMkLst>
        </pc:spChg>
        <pc:spChg chg="add del">
          <ac:chgData name="Saurav Suman" userId="d856eaf540f4c9fc" providerId="LiveId" clId="{9E0B79EF-AFFB-455C-A5C2-04BC6C9B3DEA}" dt="2024-06-18T16:57:13.421" v="8" actId="26606"/>
          <ac:spMkLst>
            <pc:docMk/>
            <pc:sldMk cId="2722111851" sldId="257"/>
            <ac:spMk id="17" creationId="{768EB4DD-3704-43AD-92B3-C4E0C6EA92CB}"/>
          </ac:spMkLst>
        </pc:spChg>
        <pc:spChg chg="mod">
          <ac:chgData name="Saurav Suman" userId="d856eaf540f4c9fc" providerId="LiveId" clId="{9E0B79EF-AFFB-455C-A5C2-04BC6C9B3DEA}" dt="2024-06-18T17:03:09.392" v="102" actId="12789"/>
          <ac:spMkLst>
            <pc:docMk/>
            <pc:sldMk cId="2722111851" sldId="257"/>
            <ac:spMk id="19" creationId="{868ACFC5-45E9-C189-B383-8BEE89D24A88}"/>
          </ac:spMkLst>
        </pc:spChg>
        <pc:spChg chg="add mod">
          <ac:chgData name="Saurav Suman" userId="d856eaf540f4c9fc" providerId="LiveId" clId="{9E0B79EF-AFFB-455C-A5C2-04BC6C9B3DEA}" dt="2024-06-18T17:05:12.888" v="137"/>
          <ac:spMkLst>
            <pc:docMk/>
            <pc:sldMk cId="2722111851" sldId="257"/>
            <ac:spMk id="21" creationId="{9969FBCA-648E-FCFF-08EC-DDDFD4E33935}"/>
          </ac:spMkLst>
        </pc:spChg>
        <pc:grpChg chg="add del mod">
          <ac:chgData name="Saurav Suman" userId="d856eaf540f4c9fc" providerId="LiveId" clId="{9E0B79EF-AFFB-455C-A5C2-04BC6C9B3DEA}" dt="2024-06-18T17:03:16.193" v="103" actId="21"/>
          <ac:grpSpMkLst>
            <pc:docMk/>
            <pc:sldMk cId="2722111851" sldId="257"/>
            <ac:grpSpMk id="16" creationId="{227064EC-8EA3-E5D7-99C9-D4A6C16BF6D4}"/>
          </ac:grpSpMkLst>
        </pc:grpChg>
        <pc:picChg chg="add del mod">
          <ac:chgData name="Saurav Suman" userId="d856eaf540f4c9fc" providerId="LiveId" clId="{9E0B79EF-AFFB-455C-A5C2-04BC6C9B3DEA}" dt="2024-06-18T16:58:11.477" v="18" actId="478"/>
          <ac:picMkLst>
            <pc:docMk/>
            <pc:sldMk cId="2722111851" sldId="257"/>
            <ac:picMk id="4" creationId="{519141E6-CCD0-2AB1-268F-123A66DD1A35}"/>
          </ac:picMkLst>
        </pc:picChg>
        <pc:cxnChg chg="add mod">
          <ac:chgData name="Saurav Suman" userId="d856eaf540f4c9fc" providerId="LiveId" clId="{9E0B79EF-AFFB-455C-A5C2-04BC6C9B3DEA}" dt="2024-06-18T17:01:53.270" v="62"/>
          <ac:cxnSpMkLst>
            <pc:docMk/>
            <pc:sldMk cId="2722111851" sldId="257"/>
            <ac:cxnSpMk id="14" creationId="{ECFD352B-867C-C10E-898B-4D55F50FE193}"/>
          </ac:cxnSpMkLst>
        </pc:cxnChg>
        <pc:cxnChg chg="mod">
          <ac:chgData name="Saurav Suman" userId="d856eaf540f4c9fc" providerId="LiveId" clId="{9E0B79EF-AFFB-455C-A5C2-04BC6C9B3DEA}" dt="2024-06-18T17:03:09.392" v="102" actId="12789"/>
          <ac:cxnSpMkLst>
            <pc:docMk/>
            <pc:sldMk cId="2722111851" sldId="257"/>
            <ac:cxnSpMk id="18" creationId="{4CFD61BC-9FED-8781-A30C-F3D8E154E10A}"/>
          </ac:cxnSpMkLst>
        </pc:cxnChg>
      </pc:sldChg>
      <pc:sldChg chg="new del">
        <pc:chgData name="Saurav Suman" userId="d856eaf540f4c9fc" providerId="LiveId" clId="{9E0B79EF-AFFB-455C-A5C2-04BC6C9B3DEA}" dt="2024-06-18T17:05:14.459" v="138" actId="47"/>
        <pc:sldMkLst>
          <pc:docMk/>
          <pc:sldMk cId="441842931" sldId="258"/>
        </pc:sldMkLst>
      </pc:sldChg>
      <pc:sldChg chg="new del">
        <pc:chgData name="Saurav Suman" userId="d856eaf540f4c9fc" providerId="LiveId" clId="{9E0B79EF-AFFB-455C-A5C2-04BC6C9B3DEA}" dt="2024-06-18T17:05:07.564" v="135" actId="680"/>
        <pc:sldMkLst>
          <pc:docMk/>
          <pc:sldMk cId="1762749590" sldId="258"/>
        </pc:sldMkLst>
      </pc:sldChg>
      <pc:sldChg chg="addSp modSp new mod modAnim">
        <pc:chgData name="Saurav Suman" userId="d856eaf540f4c9fc" providerId="LiveId" clId="{9E0B79EF-AFFB-455C-A5C2-04BC6C9B3DEA}" dt="2024-06-18T17:23:30.289" v="465"/>
        <pc:sldMkLst>
          <pc:docMk/>
          <pc:sldMk cId="3783368513" sldId="258"/>
        </pc:sldMkLst>
        <pc:spChg chg="mod">
          <ac:chgData name="Saurav Suman" userId="d856eaf540f4c9fc" providerId="LiveId" clId="{9E0B79EF-AFFB-455C-A5C2-04BC6C9B3DEA}" dt="2024-06-18T17:10:41.295" v="266" actId="20577"/>
          <ac:spMkLst>
            <pc:docMk/>
            <pc:sldMk cId="3783368513" sldId="258"/>
            <ac:spMk id="3" creationId="{F43E7741-84F8-ECB8-9E0C-7E78C7A2FB38}"/>
          </ac:spMkLst>
        </pc:spChg>
        <pc:picChg chg="add mod">
          <ac:chgData name="Saurav Suman" userId="d856eaf540f4c9fc" providerId="LiveId" clId="{9E0B79EF-AFFB-455C-A5C2-04BC6C9B3DEA}" dt="2024-06-18T17:17:44.517" v="300"/>
          <ac:picMkLst>
            <pc:docMk/>
            <pc:sldMk cId="3783368513" sldId="258"/>
            <ac:picMk id="4" creationId="{D4EBA5C7-C8DC-CC96-DC6B-89778363072F}"/>
          </ac:picMkLst>
        </pc:picChg>
        <pc:picChg chg="add mod">
          <ac:chgData name="Saurav Suman" userId="d856eaf540f4c9fc" providerId="LiveId" clId="{9E0B79EF-AFFB-455C-A5C2-04BC6C9B3DEA}" dt="2024-06-18T17:17:44.517" v="300"/>
          <ac:picMkLst>
            <pc:docMk/>
            <pc:sldMk cId="3783368513" sldId="258"/>
            <ac:picMk id="5" creationId="{8FAC8302-F005-4B48-157F-BFF205872DEB}"/>
          </ac:picMkLst>
        </pc:picChg>
        <pc:picChg chg="add mod">
          <ac:chgData name="Saurav Suman" userId="d856eaf540f4c9fc" providerId="LiveId" clId="{9E0B79EF-AFFB-455C-A5C2-04BC6C9B3DEA}" dt="2024-06-18T17:23:30.289" v="465"/>
          <ac:picMkLst>
            <pc:docMk/>
            <pc:sldMk cId="3783368513" sldId="258"/>
            <ac:picMk id="6" creationId="{BE06DC99-1FEA-399F-89F3-C708D6DCD73D}"/>
          </ac:picMkLst>
        </pc:picChg>
        <pc:picChg chg="add mod">
          <ac:chgData name="Saurav Suman" userId="d856eaf540f4c9fc" providerId="LiveId" clId="{9E0B79EF-AFFB-455C-A5C2-04BC6C9B3DEA}" dt="2024-06-18T17:23:30.289" v="465"/>
          <ac:picMkLst>
            <pc:docMk/>
            <pc:sldMk cId="3783368513" sldId="258"/>
            <ac:picMk id="7" creationId="{A8FF8C4E-166F-CB4D-5D87-42E5A459FFD0}"/>
          </ac:picMkLst>
        </pc:picChg>
      </pc:sldChg>
      <pc:sldChg chg="new del">
        <pc:chgData name="Saurav Suman" userId="d856eaf540f4c9fc" providerId="LiveId" clId="{9E0B79EF-AFFB-455C-A5C2-04BC6C9B3DEA}" dt="2024-06-18T17:04:59.346" v="133" actId="680"/>
        <pc:sldMkLst>
          <pc:docMk/>
          <pc:sldMk cId="4232276248" sldId="258"/>
        </pc:sldMkLst>
      </pc:sldChg>
      <pc:sldChg chg="new del">
        <pc:chgData name="Saurav Suman" userId="d856eaf540f4c9fc" providerId="LiveId" clId="{9E0B79EF-AFFB-455C-A5C2-04BC6C9B3DEA}" dt="2024-06-18T17:04:55.946" v="131" actId="680"/>
        <pc:sldMkLst>
          <pc:docMk/>
          <pc:sldMk cId="4241871165" sldId="258"/>
        </pc:sldMkLst>
      </pc:sldChg>
      <pc:sldChg chg="addSp delSp modSp new mod modAnim">
        <pc:chgData name="Saurav Suman" userId="d856eaf540f4c9fc" providerId="LiveId" clId="{9E0B79EF-AFFB-455C-A5C2-04BC6C9B3DEA}" dt="2024-06-18T17:37:42.632" v="686" actId="20577"/>
        <pc:sldMkLst>
          <pc:docMk/>
          <pc:sldMk cId="3134422278" sldId="259"/>
        </pc:sldMkLst>
        <pc:spChg chg="mod">
          <ac:chgData name="Saurav Suman" userId="d856eaf540f4c9fc" providerId="LiveId" clId="{9E0B79EF-AFFB-455C-A5C2-04BC6C9B3DEA}" dt="2024-06-18T17:37:42.632" v="686" actId="20577"/>
          <ac:spMkLst>
            <pc:docMk/>
            <pc:sldMk cId="3134422278" sldId="259"/>
            <ac:spMk id="2" creationId="{A41A0FAD-7286-F11C-F416-02FCC5CC1392}"/>
          </ac:spMkLst>
        </pc:spChg>
        <pc:spChg chg="mod">
          <ac:chgData name="Saurav Suman" userId="d856eaf540f4c9fc" providerId="LiveId" clId="{9E0B79EF-AFFB-455C-A5C2-04BC6C9B3DEA}" dt="2024-06-18T17:07:49.503" v="213" actId="20577"/>
          <ac:spMkLst>
            <pc:docMk/>
            <pc:sldMk cId="3134422278" sldId="259"/>
            <ac:spMk id="3" creationId="{DF6B9D2F-61BE-A8FE-425A-6E20BE9B3D27}"/>
          </ac:spMkLst>
        </pc:spChg>
        <pc:grpChg chg="add del mod">
          <ac:chgData name="Saurav Suman" userId="d856eaf540f4c9fc" providerId="LiveId" clId="{9E0B79EF-AFFB-455C-A5C2-04BC6C9B3DEA}" dt="2024-06-18T17:18:26.042" v="311" actId="165"/>
          <ac:grpSpMkLst>
            <pc:docMk/>
            <pc:sldMk cId="3134422278" sldId="259"/>
            <ac:grpSpMk id="6" creationId="{C2102E8E-5CF4-0220-7B87-8CBAF4300615}"/>
          </ac:grpSpMkLst>
        </pc:grpChg>
        <pc:picChg chg="add mod topLvl">
          <ac:chgData name="Saurav Suman" userId="d856eaf540f4c9fc" providerId="LiveId" clId="{9E0B79EF-AFFB-455C-A5C2-04BC6C9B3DEA}" dt="2024-06-18T17:18:26.042" v="311" actId="165"/>
          <ac:picMkLst>
            <pc:docMk/>
            <pc:sldMk cId="3134422278" sldId="259"/>
            <ac:picMk id="4" creationId="{2BBABDAB-27F4-4159-1BB6-C0179A891F94}"/>
          </ac:picMkLst>
        </pc:picChg>
        <pc:picChg chg="add mod topLvl">
          <ac:chgData name="Saurav Suman" userId="d856eaf540f4c9fc" providerId="LiveId" clId="{9E0B79EF-AFFB-455C-A5C2-04BC6C9B3DEA}" dt="2024-06-18T17:18:26.042" v="311" actId="165"/>
          <ac:picMkLst>
            <pc:docMk/>
            <pc:sldMk cId="3134422278" sldId="259"/>
            <ac:picMk id="5" creationId="{0EDABE18-2503-2EE5-7A7E-29D51F4B2D9C}"/>
          </ac:picMkLst>
        </pc:picChg>
      </pc:sldChg>
      <pc:sldChg chg="addSp modSp add mod">
        <pc:chgData name="Saurav Suman" userId="d856eaf540f4c9fc" providerId="LiveId" clId="{9E0B79EF-AFFB-455C-A5C2-04BC6C9B3DEA}" dt="2024-06-18T17:38:52.934" v="783" actId="20577"/>
        <pc:sldMkLst>
          <pc:docMk/>
          <pc:sldMk cId="2543302391" sldId="260"/>
        </pc:sldMkLst>
        <pc:spChg chg="mod">
          <ac:chgData name="Saurav Suman" userId="d856eaf540f4c9fc" providerId="LiveId" clId="{9E0B79EF-AFFB-455C-A5C2-04BC6C9B3DEA}" dt="2024-06-18T17:38:52.934" v="783" actId="20577"/>
          <ac:spMkLst>
            <pc:docMk/>
            <pc:sldMk cId="2543302391" sldId="260"/>
            <ac:spMk id="2" creationId="{A41A0FAD-7286-F11C-F416-02FCC5CC1392}"/>
          </ac:spMkLst>
        </pc:spChg>
        <pc:spChg chg="mod">
          <ac:chgData name="Saurav Suman" userId="d856eaf540f4c9fc" providerId="LiveId" clId="{9E0B79EF-AFFB-455C-A5C2-04BC6C9B3DEA}" dt="2024-06-18T17:19:47.768" v="345" actId="20577"/>
          <ac:spMkLst>
            <pc:docMk/>
            <pc:sldMk cId="2543302391" sldId="260"/>
            <ac:spMk id="3" creationId="{DF6B9D2F-61BE-A8FE-425A-6E20BE9B3D27}"/>
          </ac:spMkLst>
        </pc:spChg>
        <pc:picChg chg="add mod">
          <ac:chgData name="Saurav Suman" userId="d856eaf540f4c9fc" providerId="LiveId" clId="{9E0B79EF-AFFB-455C-A5C2-04BC6C9B3DEA}" dt="2024-06-18T17:25:37.473" v="470"/>
          <ac:picMkLst>
            <pc:docMk/>
            <pc:sldMk cId="2543302391" sldId="260"/>
            <ac:picMk id="6" creationId="{217D367A-6353-3123-1120-1C60F8072F14}"/>
          </ac:picMkLst>
        </pc:picChg>
        <pc:picChg chg="add mod">
          <ac:chgData name="Saurav Suman" userId="d856eaf540f4c9fc" providerId="LiveId" clId="{9E0B79EF-AFFB-455C-A5C2-04BC6C9B3DEA}" dt="2024-06-18T17:25:37.473" v="470"/>
          <ac:picMkLst>
            <pc:docMk/>
            <pc:sldMk cId="2543302391" sldId="260"/>
            <ac:picMk id="7" creationId="{9D3B8F78-050E-2033-5FD0-36010BEC356E}"/>
          </ac:picMkLst>
        </pc:picChg>
      </pc:sldChg>
      <pc:sldChg chg="addSp delSp modSp add mod ord">
        <pc:chgData name="Saurav Suman" userId="d856eaf540f4c9fc" providerId="LiveId" clId="{9E0B79EF-AFFB-455C-A5C2-04BC6C9B3DEA}" dt="2024-06-18T17:38:04.378" v="688" actId="1076"/>
        <pc:sldMkLst>
          <pc:docMk/>
          <pc:sldMk cId="3792337421" sldId="261"/>
        </pc:sldMkLst>
        <pc:spChg chg="del">
          <ac:chgData name="Saurav Suman" userId="d856eaf540f4c9fc" providerId="LiveId" clId="{9E0B79EF-AFFB-455C-A5C2-04BC6C9B3DEA}" dt="2024-06-18T17:26:30.329" v="476" actId="478"/>
          <ac:spMkLst>
            <pc:docMk/>
            <pc:sldMk cId="3792337421" sldId="261"/>
            <ac:spMk id="2" creationId="{A41A0FAD-7286-F11C-F416-02FCC5CC1392}"/>
          </ac:spMkLst>
        </pc:spChg>
        <pc:spChg chg="mod">
          <ac:chgData name="Saurav Suman" userId="d856eaf540f4c9fc" providerId="LiveId" clId="{9E0B79EF-AFFB-455C-A5C2-04BC6C9B3DEA}" dt="2024-06-18T17:36:54.369" v="666" actId="20577"/>
          <ac:spMkLst>
            <pc:docMk/>
            <pc:sldMk cId="3792337421" sldId="261"/>
            <ac:spMk id="3" creationId="{DF6B9D2F-61BE-A8FE-425A-6E20BE9B3D27}"/>
          </ac:spMkLst>
        </pc:spChg>
        <pc:spChg chg="add del mod">
          <ac:chgData name="Saurav Suman" userId="d856eaf540f4c9fc" providerId="LiveId" clId="{9E0B79EF-AFFB-455C-A5C2-04BC6C9B3DEA}" dt="2024-06-18T17:26:32.207" v="477" actId="478"/>
          <ac:spMkLst>
            <pc:docMk/>
            <pc:sldMk cId="3792337421" sldId="261"/>
            <ac:spMk id="7" creationId="{E509F096-44AF-2117-BEF1-986C71C272C7}"/>
          </ac:spMkLst>
        </pc:spChg>
        <pc:spChg chg="add mod">
          <ac:chgData name="Saurav Suman" userId="d856eaf540f4c9fc" providerId="LiveId" clId="{9E0B79EF-AFFB-455C-A5C2-04BC6C9B3DEA}" dt="2024-06-18T17:38:04.378" v="688" actId="1076"/>
          <ac:spMkLst>
            <pc:docMk/>
            <pc:sldMk cId="3792337421" sldId="261"/>
            <ac:spMk id="8" creationId="{00000000-0000-0000-0000-000000000000}"/>
          </ac:spMkLst>
        </pc:spChg>
        <pc:spChg chg="add mod">
          <ac:chgData name="Saurav Suman" userId="d856eaf540f4c9fc" providerId="LiveId" clId="{9E0B79EF-AFFB-455C-A5C2-04BC6C9B3DEA}" dt="2024-06-18T17:38:04.378" v="688" actId="1076"/>
          <ac:spMkLst>
            <pc:docMk/>
            <pc:sldMk cId="3792337421" sldId="261"/>
            <ac:spMk id="9"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0"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1"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2"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3"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4"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5"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6"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7"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8" creationId="{00000000-0000-0000-0000-000000000000}"/>
          </ac:spMkLst>
        </pc:spChg>
        <pc:spChg chg="add mod">
          <ac:chgData name="Saurav Suman" userId="d856eaf540f4c9fc" providerId="LiveId" clId="{9E0B79EF-AFFB-455C-A5C2-04BC6C9B3DEA}" dt="2024-06-18T17:38:04.378" v="688" actId="1076"/>
          <ac:spMkLst>
            <pc:docMk/>
            <pc:sldMk cId="3792337421" sldId="261"/>
            <ac:spMk id="19"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0"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1"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2"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3"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4"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5"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6"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7"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8" creationId="{00000000-0000-0000-0000-000000000000}"/>
          </ac:spMkLst>
        </pc:spChg>
        <pc:spChg chg="add mod">
          <ac:chgData name="Saurav Suman" userId="d856eaf540f4c9fc" providerId="LiveId" clId="{9E0B79EF-AFFB-455C-A5C2-04BC6C9B3DEA}" dt="2024-06-18T17:38:04.378" v="688" actId="1076"/>
          <ac:spMkLst>
            <pc:docMk/>
            <pc:sldMk cId="3792337421" sldId="261"/>
            <ac:spMk id="29"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0"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1"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2"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3"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4"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5"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6"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7"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8" creationId="{00000000-0000-0000-0000-000000000000}"/>
          </ac:spMkLst>
        </pc:spChg>
        <pc:spChg chg="add mod">
          <ac:chgData name="Saurav Suman" userId="d856eaf540f4c9fc" providerId="LiveId" clId="{9E0B79EF-AFFB-455C-A5C2-04BC6C9B3DEA}" dt="2024-06-18T17:38:04.378" v="688" actId="1076"/>
          <ac:spMkLst>
            <pc:docMk/>
            <pc:sldMk cId="3792337421" sldId="261"/>
            <ac:spMk id="39" creationId="{00000000-0000-0000-0000-000000000000}"/>
          </ac:spMkLst>
        </pc:spChg>
        <pc:spChg chg="add mod">
          <ac:chgData name="Saurav Suman" userId="d856eaf540f4c9fc" providerId="LiveId" clId="{9E0B79EF-AFFB-455C-A5C2-04BC6C9B3DEA}" dt="2024-06-18T17:38:04.378" v="688" actId="1076"/>
          <ac:spMkLst>
            <pc:docMk/>
            <pc:sldMk cId="3792337421" sldId="261"/>
            <ac:spMk id="40" creationId="{00000000-0000-0000-0000-000000000000}"/>
          </ac:spMkLst>
        </pc:spChg>
        <pc:spChg chg="add mod">
          <ac:chgData name="Saurav Suman" userId="d856eaf540f4c9fc" providerId="LiveId" clId="{9E0B79EF-AFFB-455C-A5C2-04BC6C9B3DEA}" dt="2024-06-18T17:38:04.378" v="688" actId="1076"/>
          <ac:spMkLst>
            <pc:docMk/>
            <pc:sldMk cId="3792337421" sldId="261"/>
            <ac:spMk id="41" creationId="{00000000-0000-0000-0000-000000000000}"/>
          </ac:spMkLst>
        </pc:spChg>
        <pc:spChg chg="add mod">
          <ac:chgData name="Saurav Suman" userId="d856eaf540f4c9fc" providerId="LiveId" clId="{9E0B79EF-AFFB-455C-A5C2-04BC6C9B3DEA}" dt="2024-06-18T17:38:04.378" v="688" actId="1076"/>
          <ac:spMkLst>
            <pc:docMk/>
            <pc:sldMk cId="3792337421" sldId="261"/>
            <ac:spMk id="42" creationId="{00000000-0000-0000-0000-000000000000}"/>
          </ac:spMkLst>
        </pc:spChg>
        <pc:spChg chg="add mod">
          <ac:chgData name="Saurav Suman" userId="d856eaf540f4c9fc" providerId="LiveId" clId="{9E0B79EF-AFFB-455C-A5C2-04BC6C9B3DEA}" dt="2024-06-18T17:38:04.378" v="688" actId="1076"/>
          <ac:spMkLst>
            <pc:docMk/>
            <pc:sldMk cId="3792337421" sldId="261"/>
            <ac:spMk id="43" creationId="{00000000-0000-0000-0000-000000000000}"/>
          </ac:spMkLst>
        </pc:spChg>
        <pc:spChg chg="add mod">
          <ac:chgData name="Saurav Suman" userId="d856eaf540f4c9fc" providerId="LiveId" clId="{9E0B79EF-AFFB-455C-A5C2-04BC6C9B3DEA}" dt="2024-06-18T17:38:04.378" v="688" actId="1076"/>
          <ac:spMkLst>
            <pc:docMk/>
            <pc:sldMk cId="3792337421" sldId="261"/>
            <ac:spMk id="44" creationId="{00000000-0000-0000-0000-000000000000}"/>
          </ac:spMkLst>
        </pc:spChg>
        <pc:spChg chg="add mod">
          <ac:chgData name="Saurav Suman" userId="d856eaf540f4c9fc" providerId="LiveId" clId="{9E0B79EF-AFFB-455C-A5C2-04BC6C9B3DEA}" dt="2024-06-18T17:38:04.378" v="688" actId="1076"/>
          <ac:spMkLst>
            <pc:docMk/>
            <pc:sldMk cId="3792337421" sldId="261"/>
            <ac:spMk id="45" creationId="{00000000-0000-0000-0000-000000000000}"/>
          </ac:spMkLst>
        </pc:spChg>
        <pc:spChg chg="add mod">
          <ac:chgData name="Saurav Suman" userId="d856eaf540f4c9fc" providerId="LiveId" clId="{9E0B79EF-AFFB-455C-A5C2-04BC6C9B3DEA}" dt="2024-06-18T17:38:04.378" v="688" actId="1076"/>
          <ac:spMkLst>
            <pc:docMk/>
            <pc:sldMk cId="3792337421" sldId="261"/>
            <ac:spMk id="46" creationId="{00000000-0000-0000-0000-000000000000}"/>
          </ac:spMkLst>
        </pc:spChg>
        <pc:spChg chg="add mod">
          <ac:chgData name="Saurav Suman" userId="d856eaf540f4c9fc" providerId="LiveId" clId="{9E0B79EF-AFFB-455C-A5C2-04BC6C9B3DEA}" dt="2024-06-18T17:38:04.378" v="688" actId="1076"/>
          <ac:spMkLst>
            <pc:docMk/>
            <pc:sldMk cId="3792337421" sldId="261"/>
            <ac:spMk id="47" creationId="{00000000-0000-0000-0000-000000000000}"/>
          </ac:spMkLst>
        </pc:spChg>
        <pc:spChg chg="add mod">
          <ac:chgData name="Saurav Suman" userId="d856eaf540f4c9fc" providerId="LiveId" clId="{9E0B79EF-AFFB-455C-A5C2-04BC6C9B3DEA}" dt="2024-06-18T17:38:04.378" v="688" actId="1076"/>
          <ac:spMkLst>
            <pc:docMk/>
            <pc:sldMk cId="3792337421" sldId="261"/>
            <ac:spMk id="48" creationId="{00000000-0000-0000-0000-000000000000}"/>
          </ac:spMkLst>
        </pc:spChg>
        <pc:spChg chg="add del mod">
          <ac:chgData name="Saurav Suman" userId="d856eaf540f4c9fc" providerId="LiveId" clId="{9E0B79EF-AFFB-455C-A5C2-04BC6C9B3DEA}" dt="2024-06-18T17:37:35.899" v="682" actId="478"/>
          <ac:spMkLst>
            <pc:docMk/>
            <pc:sldMk cId="3792337421" sldId="261"/>
            <ac:spMk id="49" creationId="{00000000-0000-0000-0000-000000000000}"/>
          </ac:spMkLst>
        </pc:spChg>
        <pc:spChg chg="add del mod">
          <ac:chgData name="Saurav Suman" userId="d856eaf540f4c9fc" providerId="LiveId" clId="{9E0B79EF-AFFB-455C-A5C2-04BC6C9B3DEA}" dt="2024-06-18T17:37:34.382" v="679" actId="478"/>
          <ac:spMkLst>
            <pc:docMk/>
            <pc:sldMk cId="3792337421" sldId="261"/>
            <ac:spMk id="50" creationId="{00000000-0000-0000-0000-000000000000}"/>
          </ac:spMkLst>
        </pc:spChg>
        <pc:spChg chg="add del mod">
          <ac:chgData name="Saurav Suman" userId="d856eaf540f4c9fc" providerId="LiveId" clId="{9E0B79EF-AFFB-455C-A5C2-04BC6C9B3DEA}" dt="2024-06-18T17:37:35.428" v="681" actId="478"/>
          <ac:spMkLst>
            <pc:docMk/>
            <pc:sldMk cId="3792337421" sldId="261"/>
            <ac:spMk id="51" creationId="{00000000-0000-0000-0000-000000000000}"/>
          </ac:spMkLst>
        </pc:spChg>
        <pc:spChg chg="add mod">
          <ac:chgData name="Saurav Suman" userId="d856eaf540f4c9fc" providerId="LiveId" clId="{9E0B79EF-AFFB-455C-A5C2-04BC6C9B3DEA}" dt="2024-06-18T17:38:04.378" v="688" actId="1076"/>
          <ac:spMkLst>
            <pc:docMk/>
            <pc:sldMk cId="3792337421" sldId="261"/>
            <ac:spMk id="52" creationId="{00000000-0000-0000-0000-000000000000}"/>
          </ac:spMkLst>
        </pc:spChg>
        <pc:spChg chg="add mod">
          <ac:chgData name="Saurav Suman" userId="d856eaf540f4c9fc" providerId="LiveId" clId="{9E0B79EF-AFFB-455C-A5C2-04BC6C9B3DEA}" dt="2024-06-18T17:38:04.378" v="688" actId="1076"/>
          <ac:spMkLst>
            <pc:docMk/>
            <pc:sldMk cId="3792337421" sldId="261"/>
            <ac:spMk id="53" creationId="{00000000-0000-0000-0000-000000000000}"/>
          </ac:spMkLst>
        </pc:spChg>
        <pc:spChg chg="add del mod">
          <ac:chgData name="Saurav Suman" userId="d856eaf540f4c9fc" providerId="LiveId" clId="{9E0B79EF-AFFB-455C-A5C2-04BC6C9B3DEA}" dt="2024-06-18T17:37:33.929" v="678" actId="478"/>
          <ac:spMkLst>
            <pc:docMk/>
            <pc:sldMk cId="3792337421" sldId="261"/>
            <ac:spMk id="54" creationId="{00000000-0000-0000-0000-000000000000}"/>
          </ac:spMkLst>
        </pc:spChg>
        <pc:spChg chg="add del mod">
          <ac:chgData name="Saurav Suman" userId="d856eaf540f4c9fc" providerId="LiveId" clId="{9E0B79EF-AFFB-455C-A5C2-04BC6C9B3DEA}" dt="2024-06-18T17:37:25.739" v="674" actId="478"/>
          <ac:spMkLst>
            <pc:docMk/>
            <pc:sldMk cId="3792337421" sldId="261"/>
            <ac:spMk id="55" creationId="{00000000-0000-0000-0000-000000000000}"/>
          </ac:spMkLst>
        </pc:spChg>
        <pc:spChg chg="add del mod">
          <ac:chgData name="Saurav Suman" userId="d856eaf540f4c9fc" providerId="LiveId" clId="{9E0B79EF-AFFB-455C-A5C2-04BC6C9B3DEA}" dt="2024-06-18T17:37:33.148" v="677" actId="478"/>
          <ac:spMkLst>
            <pc:docMk/>
            <pc:sldMk cId="3792337421" sldId="261"/>
            <ac:spMk id="57" creationId="{00000000-0000-0000-0000-000000000000}"/>
          </ac:spMkLst>
        </pc:spChg>
        <pc:picChg chg="del mod">
          <ac:chgData name="Saurav Suman" userId="d856eaf540f4c9fc" providerId="LiveId" clId="{9E0B79EF-AFFB-455C-A5C2-04BC6C9B3DEA}" dt="2024-06-18T17:28:56.730" v="557" actId="478"/>
          <ac:picMkLst>
            <pc:docMk/>
            <pc:sldMk cId="3792337421" sldId="261"/>
            <ac:picMk id="4" creationId="{2BBABDAB-27F4-4159-1BB6-C0179A891F94}"/>
          </ac:picMkLst>
        </pc:picChg>
        <pc:picChg chg="del mod">
          <ac:chgData name="Saurav Suman" userId="d856eaf540f4c9fc" providerId="LiveId" clId="{9E0B79EF-AFFB-455C-A5C2-04BC6C9B3DEA}" dt="2024-06-18T17:28:59.137" v="558" actId="478"/>
          <ac:picMkLst>
            <pc:docMk/>
            <pc:sldMk cId="3792337421" sldId="261"/>
            <ac:picMk id="5" creationId="{0EDABE18-2503-2EE5-7A7E-29D51F4B2D9C}"/>
          </ac:picMkLst>
        </pc:picChg>
        <pc:picChg chg="add mod">
          <ac:chgData name="Saurav Suman" userId="d856eaf540f4c9fc" providerId="LiveId" clId="{9E0B79EF-AFFB-455C-A5C2-04BC6C9B3DEA}" dt="2024-06-18T17:37:46.385" v="687"/>
          <ac:picMkLst>
            <pc:docMk/>
            <pc:sldMk cId="3792337421" sldId="261"/>
            <ac:picMk id="56" creationId="{8C767201-B9E8-9F4E-4D68-1CD43424D53E}"/>
          </ac:picMkLst>
        </pc:picChg>
        <pc:picChg chg="add mod">
          <ac:chgData name="Saurav Suman" userId="d856eaf540f4c9fc" providerId="LiveId" clId="{9E0B79EF-AFFB-455C-A5C2-04BC6C9B3DEA}" dt="2024-06-18T17:37:46.385" v="687"/>
          <ac:picMkLst>
            <pc:docMk/>
            <pc:sldMk cId="3792337421" sldId="261"/>
            <ac:picMk id="58" creationId="{5E8C01FF-AA06-9E78-CC8D-5762866EB378}"/>
          </ac:picMkLst>
        </pc:picChg>
      </pc:sldChg>
      <pc:sldChg chg="addSp delSp modSp add mod">
        <pc:chgData name="Saurav Suman" userId="d856eaf540f4c9fc" providerId="LiveId" clId="{9E0B79EF-AFFB-455C-A5C2-04BC6C9B3DEA}" dt="2024-06-18T17:48:34.926" v="1303" actId="5793"/>
        <pc:sldMkLst>
          <pc:docMk/>
          <pc:sldMk cId="189625702" sldId="262"/>
        </pc:sldMkLst>
        <pc:spChg chg="mod">
          <ac:chgData name="Saurav Suman" userId="d856eaf540f4c9fc" providerId="LiveId" clId="{9E0B79EF-AFFB-455C-A5C2-04BC6C9B3DEA}" dt="2024-06-18T17:48:34.926" v="1303" actId="5793"/>
          <ac:spMkLst>
            <pc:docMk/>
            <pc:sldMk cId="189625702" sldId="262"/>
            <ac:spMk id="2" creationId="{A41A0FAD-7286-F11C-F416-02FCC5CC1392}"/>
          </ac:spMkLst>
        </pc:spChg>
        <pc:spChg chg="mod">
          <ac:chgData name="Saurav Suman" userId="d856eaf540f4c9fc" providerId="LiveId" clId="{9E0B79EF-AFFB-455C-A5C2-04BC6C9B3DEA}" dt="2024-06-18T17:39:42.848" v="795" actId="20577"/>
          <ac:spMkLst>
            <pc:docMk/>
            <pc:sldMk cId="189625702" sldId="262"/>
            <ac:spMk id="3" creationId="{DF6B9D2F-61BE-A8FE-425A-6E20BE9B3D27}"/>
          </ac:spMkLst>
        </pc:spChg>
        <pc:spChg chg="add del mod">
          <ac:chgData name="Saurav Suman" userId="d856eaf540f4c9fc" providerId="LiveId" clId="{9E0B79EF-AFFB-455C-A5C2-04BC6C9B3DEA}" dt="2024-06-18T17:39:49.270" v="798" actId="478"/>
          <ac:spMkLst>
            <pc:docMk/>
            <pc:sldMk cId="189625702" sldId="262"/>
            <ac:spMk id="6" creationId="{37665FA8-3290-FD32-7EE7-E728C2BF55E3}"/>
          </ac:spMkLst>
        </pc:spChg>
      </pc:sldChg>
      <pc:sldChg chg="addSp delSp modSp add mod">
        <pc:chgData name="Saurav Suman" userId="d856eaf540f4c9fc" providerId="LiveId" clId="{9E0B79EF-AFFB-455C-A5C2-04BC6C9B3DEA}" dt="2024-06-18T18:10:41.713" v="1996" actId="27918"/>
        <pc:sldMkLst>
          <pc:docMk/>
          <pc:sldMk cId="1212449124" sldId="263"/>
        </pc:sldMkLst>
        <pc:spChg chg="del mod">
          <ac:chgData name="Saurav Suman" userId="d856eaf540f4c9fc" providerId="LiveId" clId="{9E0B79EF-AFFB-455C-A5C2-04BC6C9B3DEA}" dt="2024-06-18T17:53:03.648" v="1331" actId="478"/>
          <ac:spMkLst>
            <pc:docMk/>
            <pc:sldMk cId="1212449124" sldId="263"/>
            <ac:spMk id="2" creationId="{A41A0FAD-7286-F11C-F416-02FCC5CC1392}"/>
          </ac:spMkLst>
        </pc:spChg>
        <pc:spChg chg="mod">
          <ac:chgData name="Saurav Suman" userId="d856eaf540f4c9fc" providerId="LiveId" clId="{9E0B79EF-AFFB-455C-A5C2-04BC6C9B3DEA}" dt="2024-06-18T17:49:21.645" v="1313" actId="6549"/>
          <ac:spMkLst>
            <pc:docMk/>
            <pc:sldMk cId="1212449124" sldId="263"/>
            <ac:spMk id="3" creationId="{DF6B9D2F-61BE-A8FE-425A-6E20BE9B3D27}"/>
          </ac:spMkLst>
        </pc:spChg>
        <pc:spChg chg="add mod topLvl">
          <ac:chgData name="Saurav Suman" userId="d856eaf540f4c9fc" providerId="LiveId" clId="{9E0B79EF-AFFB-455C-A5C2-04BC6C9B3DEA}" dt="2024-06-18T18:03:46.063" v="1806" actId="1076"/>
          <ac:spMkLst>
            <pc:docMk/>
            <pc:sldMk cId="1212449124" sldId="263"/>
            <ac:spMk id="8" creationId="{E94F602A-4B5A-1879-B1D1-4D7E9E9832AA}"/>
          </ac:spMkLst>
        </pc:spChg>
        <pc:spChg chg="add mod topLvl">
          <ac:chgData name="Saurav Suman" userId="d856eaf540f4c9fc" providerId="LiveId" clId="{9E0B79EF-AFFB-455C-A5C2-04BC6C9B3DEA}" dt="2024-06-18T18:03:46.063" v="1806" actId="1076"/>
          <ac:spMkLst>
            <pc:docMk/>
            <pc:sldMk cId="1212449124" sldId="263"/>
            <ac:spMk id="9" creationId="{A255B4C6-083B-C824-B017-647915AE5375}"/>
          </ac:spMkLst>
        </pc:spChg>
        <pc:spChg chg="add mod topLvl">
          <ac:chgData name="Saurav Suman" userId="d856eaf540f4c9fc" providerId="LiveId" clId="{9E0B79EF-AFFB-455C-A5C2-04BC6C9B3DEA}" dt="2024-06-18T18:04:10.494" v="1811" actId="12789"/>
          <ac:spMkLst>
            <pc:docMk/>
            <pc:sldMk cId="1212449124" sldId="263"/>
            <ac:spMk id="10" creationId="{37EAB119-8E20-77B0-9F43-AACF3795172B}"/>
          </ac:spMkLst>
        </pc:spChg>
        <pc:spChg chg="add mod topLvl">
          <ac:chgData name="Saurav Suman" userId="d856eaf540f4c9fc" providerId="LiveId" clId="{9E0B79EF-AFFB-455C-A5C2-04BC6C9B3DEA}" dt="2024-06-18T18:04:13.929" v="1812" actId="12789"/>
          <ac:spMkLst>
            <pc:docMk/>
            <pc:sldMk cId="1212449124" sldId="263"/>
            <ac:spMk id="11" creationId="{1DBDCF8C-46BB-84B2-3EF3-146F118F0B71}"/>
          </ac:spMkLst>
        </pc:spChg>
        <pc:spChg chg="add mod topLvl">
          <ac:chgData name="Saurav Suman" userId="d856eaf540f4c9fc" providerId="LiveId" clId="{9E0B79EF-AFFB-455C-A5C2-04BC6C9B3DEA}" dt="2024-06-18T18:04:10.494" v="1811" actId="12789"/>
          <ac:spMkLst>
            <pc:docMk/>
            <pc:sldMk cId="1212449124" sldId="263"/>
            <ac:spMk id="12" creationId="{732B9883-5598-CE41-A057-70902EE3ECD6}"/>
          </ac:spMkLst>
        </pc:spChg>
        <pc:spChg chg="add mod topLvl">
          <ac:chgData name="Saurav Suman" userId="d856eaf540f4c9fc" providerId="LiveId" clId="{9E0B79EF-AFFB-455C-A5C2-04BC6C9B3DEA}" dt="2024-06-18T18:04:13.929" v="1812" actId="12789"/>
          <ac:spMkLst>
            <pc:docMk/>
            <pc:sldMk cId="1212449124" sldId="263"/>
            <ac:spMk id="13" creationId="{185DEFA3-1B2F-4AB2-66B3-084AFA109B5E}"/>
          </ac:spMkLst>
        </pc:spChg>
        <pc:spChg chg="add mod topLvl">
          <ac:chgData name="Saurav Suman" userId="d856eaf540f4c9fc" providerId="LiveId" clId="{9E0B79EF-AFFB-455C-A5C2-04BC6C9B3DEA}" dt="2024-06-18T18:03:18.554" v="1790" actId="20577"/>
          <ac:spMkLst>
            <pc:docMk/>
            <pc:sldMk cId="1212449124" sldId="263"/>
            <ac:spMk id="15" creationId="{BE59618D-27C8-11BB-8DFA-DED69451C208}"/>
          </ac:spMkLst>
        </pc:spChg>
        <pc:spChg chg="add mod">
          <ac:chgData name="Saurav Suman" userId="d856eaf540f4c9fc" providerId="LiveId" clId="{9E0B79EF-AFFB-455C-A5C2-04BC6C9B3DEA}" dt="2024-06-18T18:03:46.063" v="1806" actId="1076"/>
          <ac:spMkLst>
            <pc:docMk/>
            <pc:sldMk cId="1212449124" sldId="263"/>
            <ac:spMk id="17" creationId="{E43A5596-B461-FF48-23FE-2FF56974205A}"/>
          </ac:spMkLst>
        </pc:spChg>
        <pc:spChg chg="add mod">
          <ac:chgData name="Saurav Suman" userId="d856eaf540f4c9fc" providerId="LiveId" clId="{9E0B79EF-AFFB-455C-A5C2-04BC6C9B3DEA}" dt="2024-06-18T18:04:17.591" v="1813" actId="12789"/>
          <ac:spMkLst>
            <pc:docMk/>
            <pc:sldMk cId="1212449124" sldId="263"/>
            <ac:spMk id="18" creationId="{9156FE32-1229-6FC8-817A-776AF4BB62DF}"/>
          </ac:spMkLst>
        </pc:spChg>
        <pc:spChg chg="add del mod">
          <ac:chgData name="Saurav Suman" userId="d856eaf540f4c9fc" providerId="LiveId" clId="{9E0B79EF-AFFB-455C-A5C2-04BC6C9B3DEA}" dt="2024-06-18T18:02:22.385" v="1753"/>
          <ac:spMkLst>
            <pc:docMk/>
            <pc:sldMk cId="1212449124" sldId="263"/>
            <ac:spMk id="19" creationId="{FD50A0CC-7985-7AAF-AE7C-4F338E7D5C51}"/>
          </ac:spMkLst>
        </pc:spChg>
        <pc:spChg chg="add mod">
          <ac:chgData name="Saurav Suman" userId="d856eaf540f4c9fc" providerId="LiveId" clId="{9E0B79EF-AFFB-455C-A5C2-04BC6C9B3DEA}" dt="2024-06-18T18:04:17.591" v="1813" actId="12789"/>
          <ac:spMkLst>
            <pc:docMk/>
            <pc:sldMk cId="1212449124" sldId="263"/>
            <ac:spMk id="20" creationId="{ED773577-6D79-D03F-2A85-92FB5D1802ED}"/>
          </ac:spMkLst>
        </pc:spChg>
        <pc:grpChg chg="add del mod">
          <ac:chgData name="Saurav Suman" userId="d856eaf540f4c9fc" providerId="LiveId" clId="{9E0B79EF-AFFB-455C-A5C2-04BC6C9B3DEA}" dt="2024-06-18T17:55:48.543" v="1397" actId="165"/>
          <ac:grpSpMkLst>
            <pc:docMk/>
            <pc:sldMk cId="1212449124" sldId="263"/>
            <ac:grpSpMk id="14" creationId="{95F2E440-54AA-27E2-FC7F-D72E97CFD0F2}"/>
          </ac:grpSpMkLst>
        </pc:grpChg>
        <pc:grpChg chg="add mod">
          <ac:chgData name="Saurav Suman" userId="d856eaf540f4c9fc" providerId="LiveId" clId="{9E0B79EF-AFFB-455C-A5C2-04BC6C9B3DEA}" dt="2024-06-18T18:03:26.577" v="1791" actId="164"/>
          <ac:grpSpMkLst>
            <pc:docMk/>
            <pc:sldMk cId="1212449124" sldId="263"/>
            <ac:grpSpMk id="21" creationId="{D8757514-AA03-33EF-8AC6-D6DE2324C7E0}"/>
          </ac:grpSpMkLst>
        </pc:grpChg>
        <pc:graphicFrameChg chg="add del mod topLvl">
          <ac:chgData name="Saurav Suman" userId="d856eaf540f4c9fc" providerId="LiveId" clId="{9E0B79EF-AFFB-455C-A5C2-04BC6C9B3DEA}" dt="2024-06-18T18:03:46.063" v="1806" actId="1076"/>
          <ac:graphicFrameMkLst>
            <pc:docMk/>
            <pc:sldMk cId="1212449124" sldId="263"/>
            <ac:graphicFrameMk id="6" creationId="{F6262837-3A4C-F229-0D7B-6CE5976BD9C9}"/>
          </ac:graphicFrameMkLst>
        </pc:graphicFrameChg>
        <pc:graphicFrameChg chg="add mod">
          <ac:chgData name="Saurav Suman" userId="d856eaf540f4c9fc" providerId="LiveId" clId="{9E0B79EF-AFFB-455C-A5C2-04BC6C9B3DEA}" dt="2024-06-18T17:57:59.377" v="1549"/>
          <ac:graphicFrameMkLst>
            <pc:docMk/>
            <pc:sldMk cId="1212449124" sldId="263"/>
            <ac:graphicFrameMk id="16" creationId="{F6262837-3A4C-F229-0D7B-6CE5976BD9C9}"/>
          </ac:graphicFrameMkLst>
        </pc:graphicFrameChg>
      </pc:sldChg>
      <pc:sldChg chg="addSp delSp modSp add mod">
        <pc:chgData name="Saurav Suman" userId="d856eaf540f4c9fc" providerId="LiveId" clId="{9E0B79EF-AFFB-455C-A5C2-04BC6C9B3DEA}" dt="2024-06-18T18:17:39.355" v="2149" actId="207"/>
        <pc:sldMkLst>
          <pc:docMk/>
          <pc:sldMk cId="3604487350" sldId="264"/>
        </pc:sldMkLst>
        <pc:spChg chg="del">
          <ac:chgData name="Saurav Suman" userId="d856eaf540f4c9fc" providerId="LiveId" clId="{9E0B79EF-AFFB-455C-A5C2-04BC6C9B3DEA}" dt="2024-06-18T18:08:54.220" v="1985" actId="478"/>
          <ac:spMkLst>
            <pc:docMk/>
            <pc:sldMk cId="3604487350" sldId="264"/>
            <ac:spMk id="10" creationId="{37EAB119-8E20-77B0-9F43-AACF3795172B}"/>
          </ac:spMkLst>
        </pc:spChg>
        <pc:spChg chg="del">
          <ac:chgData name="Saurav Suman" userId="d856eaf540f4c9fc" providerId="LiveId" clId="{9E0B79EF-AFFB-455C-A5C2-04BC6C9B3DEA}" dt="2024-06-18T18:08:54.671" v="1986" actId="478"/>
          <ac:spMkLst>
            <pc:docMk/>
            <pc:sldMk cId="3604487350" sldId="264"/>
            <ac:spMk id="11" creationId="{1DBDCF8C-46BB-84B2-3EF3-146F118F0B71}"/>
          </ac:spMkLst>
        </pc:spChg>
        <pc:spChg chg="del">
          <ac:chgData name="Saurav Suman" userId="d856eaf540f4c9fc" providerId="LiveId" clId="{9E0B79EF-AFFB-455C-A5C2-04BC6C9B3DEA}" dt="2024-06-18T18:08:58.886" v="1991" actId="478"/>
          <ac:spMkLst>
            <pc:docMk/>
            <pc:sldMk cId="3604487350" sldId="264"/>
            <ac:spMk id="12" creationId="{732B9883-5598-CE41-A057-70902EE3ECD6}"/>
          </ac:spMkLst>
        </pc:spChg>
        <pc:spChg chg="del">
          <ac:chgData name="Saurav Suman" userId="d856eaf540f4c9fc" providerId="LiveId" clId="{9E0B79EF-AFFB-455C-A5C2-04BC6C9B3DEA}" dt="2024-06-18T18:08:57.965" v="1990" actId="478"/>
          <ac:spMkLst>
            <pc:docMk/>
            <pc:sldMk cId="3604487350" sldId="264"/>
            <ac:spMk id="13" creationId="{185DEFA3-1B2F-4AB2-66B3-084AFA109B5E}"/>
          </ac:spMkLst>
        </pc:spChg>
        <pc:spChg chg="add del mod">
          <ac:chgData name="Saurav Suman" userId="d856eaf540f4c9fc" providerId="LiveId" clId="{9E0B79EF-AFFB-455C-A5C2-04BC6C9B3DEA}" dt="2024-06-18T18:16:23.515" v="2088" actId="478"/>
          <ac:spMkLst>
            <pc:docMk/>
            <pc:sldMk cId="3604487350" sldId="264"/>
            <ac:spMk id="14" creationId="{20401F5C-1887-5C5C-9EE2-A4CBAD591C80}"/>
          </ac:spMkLst>
        </pc:spChg>
        <pc:spChg chg="mod">
          <ac:chgData name="Saurav Suman" userId="d856eaf540f4c9fc" providerId="LiveId" clId="{9E0B79EF-AFFB-455C-A5C2-04BC6C9B3DEA}" dt="2024-06-18T18:17:05.999" v="2148" actId="20577"/>
          <ac:spMkLst>
            <pc:docMk/>
            <pc:sldMk cId="3604487350" sldId="264"/>
            <ac:spMk id="15" creationId="{BE59618D-27C8-11BB-8DFA-DED69451C208}"/>
          </ac:spMkLst>
        </pc:spChg>
        <pc:spChg chg="del">
          <ac:chgData name="Saurav Suman" userId="d856eaf540f4c9fc" providerId="LiveId" clId="{9E0B79EF-AFFB-455C-A5C2-04BC6C9B3DEA}" dt="2024-06-18T18:08:55.154" v="1987" actId="478"/>
          <ac:spMkLst>
            <pc:docMk/>
            <pc:sldMk cId="3604487350" sldId="264"/>
            <ac:spMk id="18" creationId="{9156FE32-1229-6FC8-817A-776AF4BB62DF}"/>
          </ac:spMkLst>
        </pc:spChg>
        <pc:spChg chg="del mod">
          <ac:chgData name="Saurav Suman" userId="d856eaf540f4c9fc" providerId="LiveId" clId="{9E0B79EF-AFFB-455C-A5C2-04BC6C9B3DEA}" dt="2024-06-18T18:08:57.008" v="1989" actId="478"/>
          <ac:spMkLst>
            <pc:docMk/>
            <pc:sldMk cId="3604487350" sldId="264"/>
            <ac:spMk id="20" creationId="{ED773577-6D79-D03F-2A85-92FB5D1802ED}"/>
          </ac:spMkLst>
        </pc:spChg>
        <pc:grpChg chg="del">
          <ac:chgData name="Saurav Suman" userId="d856eaf540f4c9fc" providerId="LiveId" clId="{9E0B79EF-AFFB-455C-A5C2-04BC6C9B3DEA}" dt="2024-06-18T18:08:53.032" v="1984" actId="478"/>
          <ac:grpSpMkLst>
            <pc:docMk/>
            <pc:sldMk cId="3604487350" sldId="264"/>
            <ac:grpSpMk id="21" creationId="{D8757514-AA03-33EF-8AC6-D6DE2324C7E0}"/>
          </ac:grpSpMkLst>
        </pc:grpChg>
        <pc:graphicFrameChg chg="add mod">
          <ac:chgData name="Saurav Suman" userId="d856eaf540f4c9fc" providerId="LiveId" clId="{9E0B79EF-AFFB-455C-A5C2-04BC6C9B3DEA}" dt="2024-06-18T18:17:39.355" v="2149" actId="207"/>
          <ac:graphicFrameMkLst>
            <pc:docMk/>
            <pc:sldMk cId="3604487350" sldId="264"/>
            <ac:graphicFrameMk id="2" creationId="{0474CB6E-7491-8B92-E546-4155C15A001A}"/>
          </ac:graphicFrameMkLst>
        </pc:graphicFrameChg>
      </pc:sldChg>
      <pc:sldChg chg="delSp modSp add del mod">
        <pc:chgData name="Saurav Suman" userId="d856eaf540f4c9fc" providerId="LiveId" clId="{9E0B79EF-AFFB-455C-A5C2-04BC6C9B3DEA}" dt="2024-06-18T17:27:23.606" v="492" actId="47"/>
        <pc:sldMkLst>
          <pc:docMk/>
          <pc:sldMk cId="1416200209" sldId="509"/>
        </pc:sldMkLst>
        <pc:spChg chg="del mod">
          <ac:chgData name="Saurav Suman" userId="d856eaf540f4c9fc" providerId="LiveId" clId="{9E0B79EF-AFFB-455C-A5C2-04BC6C9B3DEA}" dt="2024-06-18T17:27:20.055" v="491" actId="21"/>
          <ac:spMkLst>
            <pc:docMk/>
            <pc:sldMk cId="1416200209" sldId="509"/>
            <ac:spMk id="3" creationId="{00000000-0000-0000-0000-000000000000}"/>
          </ac:spMkLst>
        </pc:spChg>
        <pc:spChg chg="del mod">
          <ac:chgData name="Saurav Suman" userId="d856eaf540f4c9fc" providerId="LiveId" clId="{9E0B79EF-AFFB-455C-A5C2-04BC6C9B3DEA}" dt="2024-06-18T17:27:20.055" v="491" actId="21"/>
          <ac:spMkLst>
            <pc:docMk/>
            <pc:sldMk cId="1416200209" sldId="509"/>
            <ac:spMk id="4" creationId="{00000000-0000-0000-0000-000000000000}"/>
          </ac:spMkLst>
        </pc:spChg>
        <pc:spChg chg="del mod">
          <ac:chgData name="Saurav Suman" userId="d856eaf540f4c9fc" providerId="LiveId" clId="{9E0B79EF-AFFB-455C-A5C2-04BC6C9B3DEA}" dt="2024-06-18T17:27:20.055" v="491" actId="21"/>
          <ac:spMkLst>
            <pc:docMk/>
            <pc:sldMk cId="1416200209" sldId="509"/>
            <ac:spMk id="6" creationId="{00000000-0000-0000-0000-000000000000}"/>
          </ac:spMkLst>
        </pc:spChg>
        <pc:spChg chg="del mod">
          <ac:chgData name="Saurav Suman" userId="d856eaf540f4c9fc" providerId="LiveId" clId="{9E0B79EF-AFFB-455C-A5C2-04BC6C9B3DEA}" dt="2024-06-18T17:27:20.055" v="491" actId="21"/>
          <ac:spMkLst>
            <pc:docMk/>
            <pc:sldMk cId="1416200209" sldId="509"/>
            <ac:spMk id="7" creationId="{00000000-0000-0000-0000-000000000000}"/>
          </ac:spMkLst>
        </pc:spChg>
        <pc:spChg chg="del mod">
          <ac:chgData name="Saurav Suman" userId="d856eaf540f4c9fc" providerId="LiveId" clId="{9E0B79EF-AFFB-455C-A5C2-04BC6C9B3DEA}" dt="2024-06-18T17:27:20.055" v="491" actId="21"/>
          <ac:spMkLst>
            <pc:docMk/>
            <pc:sldMk cId="1416200209" sldId="509"/>
            <ac:spMk id="8" creationId="{00000000-0000-0000-0000-000000000000}"/>
          </ac:spMkLst>
        </pc:spChg>
        <pc:spChg chg="del mod">
          <ac:chgData name="Saurav Suman" userId="d856eaf540f4c9fc" providerId="LiveId" clId="{9E0B79EF-AFFB-455C-A5C2-04BC6C9B3DEA}" dt="2024-06-18T17:27:20.055" v="491" actId="21"/>
          <ac:spMkLst>
            <pc:docMk/>
            <pc:sldMk cId="1416200209" sldId="509"/>
            <ac:spMk id="9" creationId="{00000000-0000-0000-0000-000000000000}"/>
          </ac:spMkLst>
        </pc:spChg>
        <pc:spChg chg="del mod">
          <ac:chgData name="Saurav Suman" userId="d856eaf540f4c9fc" providerId="LiveId" clId="{9E0B79EF-AFFB-455C-A5C2-04BC6C9B3DEA}" dt="2024-06-18T17:27:20.055" v="491" actId="21"/>
          <ac:spMkLst>
            <pc:docMk/>
            <pc:sldMk cId="1416200209" sldId="509"/>
            <ac:spMk id="10" creationId="{00000000-0000-0000-0000-000000000000}"/>
          </ac:spMkLst>
        </pc:spChg>
        <pc:spChg chg="del">
          <ac:chgData name="Saurav Suman" userId="d856eaf540f4c9fc" providerId="LiveId" clId="{9E0B79EF-AFFB-455C-A5C2-04BC6C9B3DEA}" dt="2024-06-18T17:27:11.114" v="489" actId="478"/>
          <ac:spMkLst>
            <pc:docMk/>
            <pc:sldMk cId="1416200209" sldId="509"/>
            <ac:spMk id="11" creationId="{00000000-0000-0000-0000-000000000000}"/>
          </ac:spMkLst>
        </pc:spChg>
        <pc:spChg chg="del mod">
          <ac:chgData name="Saurav Suman" userId="d856eaf540f4c9fc" providerId="LiveId" clId="{9E0B79EF-AFFB-455C-A5C2-04BC6C9B3DEA}" dt="2024-06-18T17:27:20.055" v="491" actId="21"/>
          <ac:spMkLst>
            <pc:docMk/>
            <pc:sldMk cId="1416200209" sldId="509"/>
            <ac:spMk id="12" creationId="{00000000-0000-0000-0000-000000000000}"/>
          </ac:spMkLst>
        </pc:spChg>
        <pc:spChg chg="del mod">
          <ac:chgData name="Saurav Suman" userId="d856eaf540f4c9fc" providerId="LiveId" clId="{9E0B79EF-AFFB-455C-A5C2-04BC6C9B3DEA}" dt="2024-06-18T17:27:20.055" v="491" actId="21"/>
          <ac:spMkLst>
            <pc:docMk/>
            <pc:sldMk cId="1416200209" sldId="509"/>
            <ac:spMk id="13" creationId="{00000000-0000-0000-0000-000000000000}"/>
          </ac:spMkLst>
        </pc:spChg>
        <pc:spChg chg="del mod">
          <ac:chgData name="Saurav Suman" userId="d856eaf540f4c9fc" providerId="LiveId" clId="{9E0B79EF-AFFB-455C-A5C2-04BC6C9B3DEA}" dt="2024-06-18T17:27:20.055" v="491" actId="21"/>
          <ac:spMkLst>
            <pc:docMk/>
            <pc:sldMk cId="1416200209" sldId="509"/>
            <ac:spMk id="14" creationId="{00000000-0000-0000-0000-000000000000}"/>
          </ac:spMkLst>
        </pc:spChg>
        <pc:spChg chg="del mod">
          <ac:chgData name="Saurav Suman" userId="d856eaf540f4c9fc" providerId="LiveId" clId="{9E0B79EF-AFFB-455C-A5C2-04BC6C9B3DEA}" dt="2024-06-18T17:27:20.055" v="491" actId="21"/>
          <ac:spMkLst>
            <pc:docMk/>
            <pc:sldMk cId="1416200209" sldId="509"/>
            <ac:spMk id="15" creationId="{00000000-0000-0000-0000-000000000000}"/>
          </ac:spMkLst>
        </pc:spChg>
        <pc:spChg chg="del mod">
          <ac:chgData name="Saurav Suman" userId="d856eaf540f4c9fc" providerId="LiveId" clId="{9E0B79EF-AFFB-455C-A5C2-04BC6C9B3DEA}" dt="2024-06-18T17:27:20.055" v="491" actId="21"/>
          <ac:spMkLst>
            <pc:docMk/>
            <pc:sldMk cId="1416200209" sldId="509"/>
            <ac:spMk id="16" creationId="{00000000-0000-0000-0000-000000000000}"/>
          </ac:spMkLst>
        </pc:spChg>
        <pc:spChg chg="del mod">
          <ac:chgData name="Saurav Suman" userId="d856eaf540f4c9fc" providerId="LiveId" clId="{9E0B79EF-AFFB-455C-A5C2-04BC6C9B3DEA}" dt="2024-06-18T17:27:20.055" v="491" actId="21"/>
          <ac:spMkLst>
            <pc:docMk/>
            <pc:sldMk cId="1416200209" sldId="509"/>
            <ac:spMk id="18" creationId="{00000000-0000-0000-0000-000000000000}"/>
          </ac:spMkLst>
        </pc:spChg>
        <pc:spChg chg="del mod">
          <ac:chgData name="Saurav Suman" userId="d856eaf540f4c9fc" providerId="LiveId" clId="{9E0B79EF-AFFB-455C-A5C2-04BC6C9B3DEA}" dt="2024-06-18T17:27:20.055" v="491" actId="21"/>
          <ac:spMkLst>
            <pc:docMk/>
            <pc:sldMk cId="1416200209" sldId="509"/>
            <ac:spMk id="19" creationId="{00000000-0000-0000-0000-000000000000}"/>
          </ac:spMkLst>
        </pc:spChg>
        <pc:spChg chg="del mod">
          <ac:chgData name="Saurav Suman" userId="d856eaf540f4c9fc" providerId="LiveId" clId="{9E0B79EF-AFFB-455C-A5C2-04BC6C9B3DEA}" dt="2024-06-18T17:27:20.055" v="491" actId="21"/>
          <ac:spMkLst>
            <pc:docMk/>
            <pc:sldMk cId="1416200209" sldId="509"/>
            <ac:spMk id="20" creationId="{00000000-0000-0000-0000-000000000000}"/>
          </ac:spMkLst>
        </pc:spChg>
        <pc:spChg chg="del mod">
          <ac:chgData name="Saurav Suman" userId="d856eaf540f4c9fc" providerId="LiveId" clId="{9E0B79EF-AFFB-455C-A5C2-04BC6C9B3DEA}" dt="2024-06-18T17:27:20.055" v="491" actId="21"/>
          <ac:spMkLst>
            <pc:docMk/>
            <pc:sldMk cId="1416200209" sldId="509"/>
            <ac:spMk id="21" creationId="{00000000-0000-0000-0000-000000000000}"/>
          </ac:spMkLst>
        </pc:spChg>
        <pc:spChg chg="del mod">
          <ac:chgData name="Saurav Suman" userId="d856eaf540f4c9fc" providerId="LiveId" clId="{9E0B79EF-AFFB-455C-A5C2-04BC6C9B3DEA}" dt="2024-06-18T17:27:20.055" v="491" actId="21"/>
          <ac:spMkLst>
            <pc:docMk/>
            <pc:sldMk cId="1416200209" sldId="509"/>
            <ac:spMk id="22" creationId="{00000000-0000-0000-0000-000000000000}"/>
          </ac:spMkLst>
        </pc:spChg>
        <pc:spChg chg="del mod">
          <ac:chgData name="Saurav Suman" userId="d856eaf540f4c9fc" providerId="LiveId" clId="{9E0B79EF-AFFB-455C-A5C2-04BC6C9B3DEA}" dt="2024-06-18T17:27:20.055" v="491" actId="21"/>
          <ac:spMkLst>
            <pc:docMk/>
            <pc:sldMk cId="1416200209" sldId="509"/>
            <ac:spMk id="23" creationId="{00000000-0000-0000-0000-000000000000}"/>
          </ac:spMkLst>
        </pc:spChg>
        <pc:spChg chg="del mod">
          <ac:chgData name="Saurav Suman" userId="d856eaf540f4c9fc" providerId="LiveId" clId="{9E0B79EF-AFFB-455C-A5C2-04BC6C9B3DEA}" dt="2024-06-18T17:27:20.055" v="491" actId="21"/>
          <ac:spMkLst>
            <pc:docMk/>
            <pc:sldMk cId="1416200209" sldId="509"/>
            <ac:spMk id="24" creationId="{00000000-0000-0000-0000-000000000000}"/>
          </ac:spMkLst>
        </pc:spChg>
        <pc:spChg chg="del mod">
          <ac:chgData name="Saurav Suman" userId="d856eaf540f4c9fc" providerId="LiveId" clId="{9E0B79EF-AFFB-455C-A5C2-04BC6C9B3DEA}" dt="2024-06-18T17:27:20.055" v="491" actId="21"/>
          <ac:spMkLst>
            <pc:docMk/>
            <pc:sldMk cId="1416200209" sldId="509"/>
            <ac:spMk id="25" creationId="{00000000-0000-0000-0000-000000000000}"/>
          </ac:spMkLst>
        </pc:spChg>
        <pc:spChg chg="del mod">
          <ac:chgData name="Saurav Suman" userId="d856eaf540f4c9fc" providerId="LiveId" clId="{9E0B79EF-AFFB-455C-A5C2-04BC6C9B3DEA}" dt="2024-06-18T17:27:20.055" v="491" actId="21"/>
          <ac:spMkLst>
            <pc:docMk/>
            <pc:sldMk cId="1416200209" sldId="509"/>
            <ac:spMk id="26" creationId="{00000000-0000-0000-0000-000000000000}"/>
          </ac:spMkLst>
        </pc:spChg>
        <pc:spChg chg="del mod">
          <ac:chgData name="Saurav Suman" userId="d856eaf540f4c9fc" providerId="LiveId" clId="{9E0B79EF-AFFB-455C-A5C2-04BC6C9B3DEA}" dt="2024-06-18T17:27:20.055" v="491" actId="21"/>
          <ac:spMkLst>
            <pc:docMk/>
            <pc:sldMk cId="1416200209" sldId="509"/>
            <ac:spMk id="27" creationId="{00000000-0000-0000-0000-000000000000}"/>
          </ac:spMkLst>
        </pc:spChg>
        <pc:spChg chg="del mod">
          <ac:chgData name="Saurav Suman" userId="d856eaf540f4c9fc" providerId="LiveId" clId="{9E0B79EF-AFFB-455C-A5C2-04BC6C9B3DEA}" dt="2024-06-18T17:27:20.055" v="491" actId="21"/>
          <ac:spMkLst>
            <pc:docMk/>
            <pc:sldMk cId="1416200209" sldId="509"/>
            <ac:spMk id="28" creationId="{00000000-0000-0000-0000-000000000000}"/>
          </ac:spMkLst>
        </pc:spChg>
        <pc:spChg chg="del mod">
          <ac:chgData name="Saurav Suman" userId="d856eaf540f4c9fc" providerId="LiveId" clId="{9E0B79EF-AFFB-455C-A5C2-04BC6C9B3DEA}" dt="2024-06-18T17:27:20.055" v="491" actId="21"/>
          <ac:spMkLst>
            <pc:docMk/>
            <pc:sldMk cId="1416200209" sldId="509"/>
            <ac:spMk id="29" creationId="{00000000-0000-0000-0000-000000000000}"/>
          </ac:spMkLst>
        </pc:spChg>
        <pc:spChg chg="del mod">
          <ac:chgData name="Saurav Suman" userId="d856eaf540f4c9fc" providerId="LiveId" clId="{9E0B79EF-AFFB-455C-A5C2-04BC6C9B3DEA}" dt="2024-06-18T17:27:20.055" v="491" actId="21"/>
          <ac:spMkLst>
            <pc:docMk/>
            <pc:sldMk cId="1416200209" sldId="509"/>
            <ac:spMk id="30" creationId="{00000000-0000-0000-0000-000000000000}"/>
          </ac:spMkLst>
        </pc:spChg>
        <pc:spChg chg="del mod">
          <ac:chgData name="Saurav Suman" userId="d856eaf540f4c9fc" providerId="LiveId" clId="{9E0B79EF-AFFB-455C-A5C2-04BC6C9B3DEA}" dt="2024-06-18T17:27:20.055" v="491" actId="21"/>
          <ac:spMkLst>
            <pc:docMk/>
            <pc:sldMk cId="1416200209" sldId="509"/>
            <ac:spMk id="31" creationId="{00000000-0000-0000-0000-000000000000}"/>
          </ac:spMkLst>
        </pc:spChg>
        <pc:spChg chg="del mod">
          <ac:chgData name="Saurav Suman" userId="d856eaf540f4c9fc" providerId="LiveId" clId="{9E0B79EF-AFFB-455C-A5C2-04BC6C9B3DEA}" dt="2024-06-18T17:27:20.055" v="491" actId="21"/>
          <ac:spMkLst>
            <pc:docMk/>
            <pc:sldMk cId="1416200209" sldId="509"/>
            <ac:spMk id="32" creationId="{00000000-0000-0000-0000-000000000000}"/>
          </ac:spMkLst>
        </pc:spChg>
        <pc:spChg chg="del mod">
          <ac:chgData name="Saurav Suman" userId="d856eaf540f4c9fc" providerId="LiveId" clId="{9E0B79EF-AFFB-455C-A5C2-04BC6C9B3DEA}" dt="2024-06-18T17:27:20.055" v="491" actId="21"/>
          <ac:spMkLst>
            <pc:docMk/>
            <pc:sldMk cId="1416200209" sldId="509"/>
            <ac:spMk id="33" creationId="{00000000-0000-0000-0000-000000000000}"/>
          </ac:spMkLst>
        </pc:spChg>
        <pc:spChg chg="del mod">
          <ac:chgData name="Saurav Suman" userId="d856eaf540f4c9fc" providerId="LiveId" clId="{9E0B79EF-AFFB-455C-A5C2-04BC6C9B3DEA}" dt="2024-06-18T17:27:20.055" v="491" actId="21"/>
          <ac:spMkLst>
            <pc:docMk/>
            <pc:sldMk cId="1416200209" sldId="509"/>
            <ac:spMk id="34" creationId="{00000000-0000-0000-0000-000000000000}"/>
          </ac:spMkLst>
        </pc:spChg>
        <pc:spChg chg="del mod">
          <ac:chgData name="Saurav Suman" userId="d856eaf540f4c9fc" providerId="LiveId" clId="{9E0B79EF-AFFB-455C-A5C2-04BC6C9B3DEA}" dt="2024-06-18T17:27:20.055" v="491" actId="21"/>
          <ac:spMkLst>
            <pc:docMk/>
            <pc:sldMk cId="1416200209" sldId="509"/>
            <ac:spMk id="35" creationId="{00000000-0000-0000-0000-000000000000}"/>
          </ac:spMkLst>
        </pc:spChg>
        <pc:spChg chg="del mod">
          <ac:chgData name="Saurav Suman" userId="d856eaf540f4c9fc" providerId="LiveId" clId="{9E0B79EF-AFFB-455C-A5C2-04BC6C9B3DEA}" dt="2024-06-18T17:27:20.055" v="491" actId="21"/>
          <ac:spMkLst>
            <pc:docMk/>
            <pc:sldMk cId="1416200209" sldId="509"/>
            <ac:spMk id="36" creationId="{00000000-0000-0000-0000-000000000000}"/>
          </ac:spMkLst>
        </pc:spChg>
        <pc:spChg chg="del mod">
          <ac:chgData name="Saurav Suman" userId="d856eaf540f4c9fc" providerId="LiveId" clId="{9E0B79EF-AFFB-455C-A5C2-04BC6C9B3DEA}" dt="2024-06-18T17:27:20.055" v="491" actId="21"/>
          <ac:spMkLst>
            <pc:docMk/>
            <pc:sldMk cId="1416200209" sldId="509"/>
            <ac:spMk id="37" creationId="{00000000-0000-0000-0000-000000000000}"/>
          </ac:spMkLst>
        </pc:spChg>
        <pc:spChg chg="del mod">
          <ac:chgData name="Saurav Suman" userId="d856eaf540f4c9fc" providerId="LiveId" clId="{9E0B79EF-AFFB-455C-A5C2-04BC6C9B3DEA}" dt="2024-06-18T17:27:20.055" v="491" actId="21"/>
          <ac:spMkLst>
            <pc:docMk/>
            <pc:sldMk cId="1416200209" sldId="509"/>
            <ac:spMk id="38" creationId="{00000000-0000-0000-0000-000000000000}"/>
          </ac:spMkLst>
        </pc:spChg>
        <pc:spChg chg="del mod">
          <ac:chgData name="Saurav Suman" userId="d856eaf540f4c9fc" providerId="LiveId" clId="{9E0B79EF-AFFB-455C-A5C2-04BC6C9B3DEA}" dt="2024-06-18T17:27:20.055" v="491" actId="21"/>
          <ac:spMkLst>
            <pc:docMk/>
            <pc:sldMk cId="1416200209" sldId="509"/>
            <ac:spMk id="39" creationId="{00000000-0000-0000-0000-000000000000}"/>
          </ac:spMkLst>
        </pc:spChg>
        <pc:spChg chg="del mod">
          <ac:chgData name="Saurav Suman" userId="d856eaf540f4c9fc" providerId="LiveId" clId="{9E0B79EF-AFFB-455C-A5C2-04BC6C9B3DEA}" dt="2024-06-18T17:27:20.055" v="491" actId="21"/>
          <ac:spMkLst>
            <pc:docMk/>
            <pc:sldMk cId="1416200209" sldId="509"/>
            <ac:spMk id="40" creationId="{00000000-0000-0000-0000-000000000000}"/>
          </ac:spMkLst>
        </pc:spChg>
        <pc:spChg chg="del mod">
          <ac:chgData name="Saurav Suman" userId="d856eaf540f4c9fc" providerId="LiveId" clId="{9E0B79EF-AFFB-455C-A5C2-04BC6C9B3DEA}" dt="2024-06-18T17:27:20.055" v="491" actId="21"/>
          <ac:spMkLst>
            <pc:docMk/>
            <pc:sldMk cId="1416200209" sldId="509"/>
            <ac:spMk id="41" creationId="{00000000-0000-0000-0000-000000000000}"/>
          </ac:spMkLst>
        </pc:spChg>
        <pc:spChg chg="del mod">
          <ac:chgData name="Saurav Suman" userId="d856eaf540f4c9fc" providerId="LiveId" clId="{9E0B79EF-AFFB-455C-A5C2-04BC6C9B3DEA}" dt="2024-06-18T17:27:20.055" v="491" actId="21"/>
          <ac:spMkLst>
            <pc:docMk/>
            <pc:sldMk cId="1416200209" sldId="509"/>
            <ac:spMk id="42" creationId="{00000000-0000-0000-0000-000000000000}"/>
          </ac:spMkLst>
        </pc:spChg>
        <pc:spChg chg="del mod">
          <ac:chgData name="Saurav Suman" userId="d856eaf540f4c9fc" providerId="LiveId" clId="{9E0B79EF-AFFB-455C-A5C2-04BC6C9B3DEA}" dt="2024-06-18T17:27:20.055" v="491" actId="21"/>
          <ac:spMkLst>
            <pc:docMk/>
            <pc:sldMk cId="1416200209" sldId="509"/>
            <ac:spMk id="43" creationId="{00000000-0000-0000-0000-000000000000}"/>
          </ac:spMkLst>
        </pc:spChg>
        <pc:spChg chg="del mod">
          <ac:chgData name="Saurav Suman" userId="d856eaf540f4c9fc" providerId="LiveId" clId="{9E0B79EF-AFFB-455C-A5C2-04BC6C9B3DEA}" dt="2024-06-18T17:27:20.055" v="491" actId="21"/>
          <ac:spMkLst>
            <pc:docMk/>
            <pc:sldMk cId="1416200209" sldId="509"/>
            <ac:spMk id="44" creationId="{00000000-0000-0000-0000-000000000000}"/>
          </ac:spMkLst>
        </pc:spChg>
        <pc:spChg chg="del mod">
          <ac:chgData name="Saurav Suman" userId="d856eaf540f4c9fc" providerId="LiveId" clId="{9E0B79EF-AFFB-455C-A5C2-04BC6C9B3DEA}" dt="2024-06-18T17:27:20.055" v="491" actId="21"/>
          <ac:spMkLst>
            <pc:docMk/>
            <pc:sldMk cId="1416200209" sldId="509"/>
            <ac:spMk id="45" creationId="{00000000-0000-0000-0000-000000000000}"/>
          </ac:spMkLst>
        </pc:spChg>
        <pc:spChg chg="del mod">
          <ac:chgData name="Saurav Suman" userId="d856eaf540f4c9fc" providerId="LiveId" clId="{9E0B79EF-AFFB-455C-A5C2-04BC6C9B3DEA}" dt="2024-06-18T17:27:20.055" v="491" actId="21"/>
          <ac:spMkLst>
            <pc:docMk/>
            <pc:sldMk cId="1416200209" sldId="509"/>
            <ac:spMk id="46" creationId="{00000000-0000-0000-0000-000000000000}"/>
          </ac:spMkLst>
        </pc:spChg>
        <pc:spChg chg="del mod">
          <ac:chgData name="Saurav Suman" userId="d856eaf540f4c9fc" providerId="LiveId" clId="{9E0B79EF-AFFB-455C-A5C2-04BC6C9B3DEA}" dt="2024-06-18T17:27:20.055" v="491" actId="21"/>
          <ac:spMkLst>
            <pc:docMk/>
            <pc:sldMk cId="1416200209" sldId="509"/>
            <ac:spMk id="47" creationId="{00000000-0000-0000-0000-000000000000}"/>
          </ac:spMkLst>
        </pc:spChg>
        <pc:spChg chg="del mod">
          <ac:chgData name="Saurav Suman" userId="d856eaf540f4c9fc" providerId="LiveId" clId="{9E0B79EF-AFFB-455C-A5C2-04BC6C9B3DEA}" dt="2024-06-18T17:27:20.055" v="491" actId="21"/>
          <ac:spMkLst>
            <pc:docMk/>
            <pc:sldMk cId="1416200209" sldId="509"/>
            <ac:spMk id="48" creationId="{00000000-0000-0000-0000-000000000000}"/>
          </ac:spMkLst>
        </pc:spChg>
        <pc:spChg chg="del mod">
          <ac:chgData name="Saurav Suman" userId="d856eaf540f4c9fc" providerId="LiveId" clId="{9E0B79EF-AFFB-455C-A5C2-04BC6C9B3DEA}" dt="2024-06-18T17:27:20.055" v="491" actId="21"/>
          <ac:spMkLst>
            <pc:docMk/>
            <pc:sldMk cId="1416200209" sldId="509"/>
            <ac:spMk id="49" creationId="{00000000-0000-0000-0000-000000000000}"/>
          </ac:spMkLst>
        </pc:spChg>
        <pc:spChg chg="del mod">
          <ac:chgData name="Saurav Suman" userId="d856eaf540f4c9fc" providerId="LiveId" clId="{9E0B79EF-AFFB-455C-A5C2-04BC6C9B3DEA}" dt="2024-06-18T17:27:20.055" v="491" actId="21"/>
          <ac:spMkLst>
            <pc:docMk/>
            <pc:sldMk cId="1416200209" sldId="509"/>
            <ac:spMk id="50" creationId="{00000000-0000-0000-0000-000000000000}"/>
          </ac:spMkLst>
        </pc:spChg>
        <pc:spChg chg="del mod">
          <ac:chgData name="Saurav Suman" userId="d856eaf540f4c9fc" providerId="LiveId" clId="{9E0B79EF-AFFB-455C-A5C2-04BC6C9B3DEA}" dt="2024-06-18T17:27:20.055" v="491" actId="21"/>
          <ac:spMkLst>
            <pc:docMk/>
            <pc:sldMk cId="1416200209" sldId="509"/>
            <ac:spMk id="51" creationId="{00000000-0000-0000-0000-000000000000}"/>
          </ac:spMkLst>
        </pc:spChg>
        <pc:spChg chg="del mod">
          <ac:chgData name="Saurav Suman" userId="d856eaf540f4c9fc" providerId="LiveId" clId="{9E0B79EF-AFFB-455C-A5C2-04BC6C9B3DEA}" dt="2024-06-18T17:27:20.055" v="491" actId="21"/>
          <ac:spMkLst>
            <pc:docMk/>
            <pc:sldMk cId="1416200209" sldId="509"/>
            <ac:spMk id="52" creationId="{00000000-0000-0000-0000-000000000000}"/>
          </ac:spMkLst>
        </pc:spChg>
        <pc:spChg chg="del mod">
          <ac:chgData name="Saurav Suman" userId="d856eaf540f4c9fc" providerId="LiveId" clId="{9E0B79EF-AFFB-455C-A5C2-04BC6C9B3DEA}" dt="2024-06-18T17:27:20.055" v="491" actId="21"/>
          <ac:spMkLst>
            <pc:docMk/>
            <pc:sldMk cId="1416200209" sldId="509"/>
            <ac:spMk id="53" creationId="{00000000-0000-0000-0000-000000000000}"/>
          </ac:spMkLst>
        </pc:spChg>
        <pc:spChg chg="del">
          <ac:chgData name="Saurav Suman" userId="d856eaf540f4c9fc" providerId="LiveId" clId="{9E0B79EF-AFFB-455C-A5C2-04BC6C9B3DEA}" dt="2024-06-18T17:27:16.194" v="490" actId="478"/>
          <ac:spMkLst>
            <pc:docMk/>
            <pc:sldMk cId="1416200209" sldId="509"/>
            <ac:spMk id="56" creationId="{24F19464-7408-4CB8-9C8D-6CAE84CA4FAD}"/>
          </ac:spMkLst>
        </pc:spChg>
        <pc:spChg chg="del mod">
          <ac:chgData name="Saurav Suman" userId="d856eaf540f4c9fc" providerId="LiveId" clId="{9E0B79EF-AFFB-455C-A5C2-04BC6C9B3DEA}" dt="2024-06-18T17:27:20.055" v="491" actId="21"/>
          <ac:spMkLst>
            <pc:docMk/>
            <pc:sldMk cId="1416200209" sldId="509"/>
            <ac:spMk id="57" creationId="{00000000-0000-0000-0000-000000000000}"/>
          </ac:spMkLst>
        </pc:spChg>
      </pc:sldChg>
      <pc:sldMasterChg chg="addSp delSp modSp mod modAnim modSldLayout">
        <pc:chgData name="Saurav Suman" userId="d856eaf540f4c9fc" providerId="LiveId" clId="{9E0B79EF-AFFB-455C-A5C2-04BC6C9B3DEA}" dt="2024-06-18T17:17:39.404" v="297" actId="21"/>
        <pc:sldMasterMkLst>
          <pc:docMk/>
          <pc:sldMasterMk cId="2562694653" sldId="2147483648"/>
        </pc:sldMasterMkLst>
        <pc:spChg chg="del">
          <ac:chgData name="Saurav Suman" userId="d856eaf540f4c9fc" providerId="LiveId" clId="{9E0B79EF-AFFB-455C-A5C2-04BC6C9B3DEA}" dt="2024-06-18T17:00:03.455" v="44" actId="478"/>
          <ac:spMkLst>
            <pc:docMk/>
            <pc:sldMasterMk cId="2562694653" sldId="2147483648"/>
            <ac:spMk id="2" creationId="{86B76858-E2E5-86F1-0ED5-42CD31302DB8}"/>
          </ac:spMkLst>
        </pc:spChg>
        <pc:spChg chg="mod">
          <ac:chgData name="Saurav Suman" userId="d856eaf540f4c9fc" providerId="LiveId" clId="{9E0B79EF-AFFB-455C-A5C2-04BC6C9B3DEA}" dt="2024-06-18T17:04:32.441" v="126" actId="14100"/>
          <ac:spMkLst>
            <pc:docMk/>
            <pc:sldMasterMk cId="2562694653" sldId="2147483648"/>
            <ac:spMk id="3" creationId="{09E268CD-C808-CF40-CABD-BEF85F6AA38C}"/>
          </ac:spMkLst>
        </pc:spChg>
        <pc:spChg chg="mod">
          <ac:chgData name="Saurav Suman" userId="d856eaf540f4c9fc" providerId="LiveId" clId="{9E0B79EF-AFFB-455C-A5C2-04BC6C9B3DEA}" dt="2024-06-18T17:04:39.009" v="128" actId="1076"/>
          <ac:spMkLst>
            <pc:docMk/>
            <pc:sldMasterMk cId="2562694653" sldId="2147483648"/>
            <ac:spMk id="4" creationId="{D1F03BB3-9AE8-8DC3-41E4-A1271D679B91}"/>
          </ac:spMkLst>
        </pc:spChg>
        <pc:spChg chg="mod">
          <ac:chgData name="Saurav Suman" userId="d856eaf540f4c9fc" providerId="LiveId" clId="{9E0B79EF-AFFB-455C-A5C2-04BC6C9B3DEA}" dt="2024-06-18T17:04:42.121" v="129" actId="1076"/>
          <ac:spMkLst>
            <pc:docMk/>
            <pc:sldMasterMk cId="2562694653" sldId="2147483648"/>
            <ac:spMk id="5" creationId="{9B584006-0486-E97E-12E0-A9FD60C312AD}"/>
          </ac:spMkLst>
        </pc:spChg>
        <pc:spChg chg="mod">
          <ac:chgData name="Saurav Suman" userId="d856eaf540f4c9fc" providerId="LiveId" clId="{9E0B79EF-AFFB-455C-A5C2-04BC6C9B3DEA}" dt="2024-06-18T17:04:36.338" v="127" actId="1076"/>
          <ac:spMkLst>
            <pc:docMk/>
            <pc:sldMasterMk cId="2562694653" sldId="2147483648"/>
            <ac:spMk id="6" creationId="{6D24B7A3-04FE-FFC0-6D3F-68D8414BABC0}"/>
          </ac:spMkLst>
        </pc:spChg>
        <pc:spChg chg="add del mod ord">
          <ac:chgData name="Saurav Suman" userId="d856eaf540f4c9fc" providerId="LiveId" clId="{9E0B79EF-AFFB-455C-A5C2-04BC6C9B3DEA}" dt="2024-06-18T17:05:33.265" v="141" actId="478"/>
          <ac:spMkLst>
            <pc:docMk/>
            <pc:sldMasterMk cId="2562694653" sldId="2147483648"/>
            <ac:spMk id="7" creationId="{39B355D2-7007-7990-D51C-4D438FAB2C22}"/>
          </ac:spMkLst>
        </pc:spChg>
        <pc:spChg chg="mod">
          <ac:chgData name="Saurav Suman" userId="d856eaf540f4c9fc" providerId="LiveId" clId="{9E0B79EF-AFFB-455C-A5C2-04BC6C9B3DEA}" dt="2024-06-18T17:03:39.177" v="113"/>
          <ac:spMkLst>
            <pc:docMk/>
            <pc:sldMasterMk cId="2562694653" sldId="2147483648"/>
            <ac:spMk id="10" creationId="{9110C006-D837-9C25-609B-F4BF6E24F696}"/>
          </ac:spMkLst>
        </pc:spChg>
        <pc:spChg chg="add del mod">
          <ac:chgData name="Saurav Suman" userId="d856eaf540f4c9fc" providerId="LiveId" clId="{9E0B79EF-AFFB-455C-A5C2-04BC6C9B3DEA}" dt="2024-06-18T17:03:38.763" v="112" actId="478"/>
          <ac:spMkLst>
            <pc:docMk/>
            <pc:sldMasterMk cId="2562694653" sldId="2147483648"/>
            <ac:spMk id="12" creationId="{5A00022E-7246-FE2E-F61E-CB3340C6FC6D}"/>
          </ac:spMkLst>
        </pc:spChg>
        <pc:spChg chg="mod">
          <ac:chgData name="Saurav Suman" userId="d856eaf540f4c9fc" providerId="LiveId" clId="{9E0B79EF-AFFB-455C-A5C2-04BC6C9B3DEA}" dt="2024-06-18T17:03:26.226" v="105"/>
          <ac:spMkLst>
            <pc:docMk/>
            <pc:sldMasterMk cId="2562694653" sldId="2147483648"/>
            <ac:spMk id="19" creationId="{868ACFC5-45E9-C189-B383-8BEE89D24A88}"/>
          </ac:spMkLst>
        </pc:spChg>
        <pc:grpChg chg="add mod">
          <ac:chgData name="Saurav Suman" userId="d856eaf540f4c9fc" providerId="LiveId" clId="{9E0B79EF-AFFB-455C-A5C2-04BC6C9B3DEA}" dt="2024-06-18T17:03:43.425" v="114" actId="554"/>
          <ac:grpSpMkLst>
            <pc:docMk/>
            <pc:sldMasterMk cId="2562694653" sldId="2147483648"/>
            <ac:grpSpMk id="8" creationId="{37A6921E-5098-D455-2A86-D24F4F971D10}"/>
          </ac:grpSpMkLst>
        </pc:grpChg>
        <pc:grpChg chg="add mod">
          <ac:chgData name="Saurav Suman" userId="d856eaf540f4c9fc" providerId="LiveId" clId="{9E0B79EF-AFFB-455C-A5C2-04BC6C9B3DEA}" dt="2024-06-18T17:03:26.226" v="105"/>
          <ac:grpSpMkLst>
            <pc:docMk/>
            <pc:sldMasterMk cId="2562694653" sldId="2147483648"/>
            <ac:grpSpMk id="16" creationId="{227064EC-8EA3-E5D7-99C9-D4A6C16BF6D4}"/>
          </ac:grpSpMkLst>
        </pc:grpChg>
        <pc:cxnChg chg="mod">
          <ac:chgData name="Saurav Suman" userId="d856eaf540f4c9fc" providerId="LiveId" clId="{9E0B79EF-AFFB-455C-A5C2-04BC6C9B3DEA}" dt="2024-06-18T17:03:39.177" v="113"/>
          <ac:cxnSpMkLst>
            <pc:docMk/>
            <pc:sldMasterMk cId="2562694653" sldId="2147483648"/>
            <ac:cxnSpMk id="9" creationId="{A89D3E94-B2F9-6EFC-34C9-DC05A5EA03CB}"/>
          </ac:cxnSpMkLst>
        </pc:cxnChg>
        <pc:cxnChg chg="mod">
          <ac:chgData name="Saurav Suman" userId="d856eaf540f4c9fc" providerId="LiveId" clId="{9E0B79EF-AFFB-455C-A5C2-04BC6C9B3DEA}" dt="2024-06-18T17:03:26.226" v="105"/>
          <ac:cxnSpMkLst>
            <pc:docMk/>
            <pc:sldMasterMk cId="2562694653" sldId="2147483648"/>
            <ac:cxnSpMk id="18" creationId="{4CFD61BC-9FED-8781-A30C-F3D8E154E10A}"/>
          </ac:cxnSpMkLst>
        </pc:cxnChg>
        <pc:sldLayoutChg chg="addSp delSp modSp mod delAnim modAnim">
          <pc:chgData name="Saurav Suman" userId="d856eaf540f4c9fc" providerId="LiveId" clId="{9E0B79EF-AFFB-455C-A5C2-04BC6C9B3DEA}" dt="2024-06-18T17:17:39.404" v="297" actId="21"/>
          <pc:sldLayoutMkLst>
            <pc:docMk/>
            <pc:sldMasterMk cId="2562694653" sldId="2147483648"/>
            <pc:sldLayoutMk cId="1009150965" sldId="2147483649"/>
          </pc:sldLayoutMkLst>
          <pc:picChg chg="add del mod">
            <ac:chgData name="Saurav Suman" userId="d856eaf540f4c9fc" providerId="LiveId" clId="{9E0B79EF-AFFB-455C-A5C2-04BC6C9B3DEA}" dt="2024-06-18T17:17:39.404" v="297" actId="21"/>
            <ac:picMkLst>
              <pc:docMk/>
              <pc:sldMasterMk cId="2562694653" sldId="2147483648"/>
              <pc:sldLayoutMk cId="1009150965" sldId="2147483649"/>
              <ac:picMk id="7" creationId="{02DD68AD-5A6E-F374-59CD-8240965EE531}"/>
            </ac:picMkLst>
          </pc:picChg>
          <pc:picChg chg="add del mod">
            <ac:chgData name="Saurav Suman" userId="d856eaf540f4c9fc" providerId="LiveId" clId="{9E0B79EF-AFFB-455C-A5C2-04BC6C9B3DEA}" dt="2024-06-18T17:17:39.404" v="297" actId="21"/>
            <ac:picMkLst>
              <pc:docMk/>
              <pc:sldMasterMk cId="2562694653" sldId="2147483648"/>
              <pc:sldLayoutMk cId="1009150965" sldId="2147483649"/>
              <ac:picMk id="8" creationId="{176EBE78-3F16-CBCC-34DE-8D921EBAD06A}"/>
            </ac:picMkLst>
          </pc:picChg>
        </pc:sldLayoutChg>
        <pc:sldLayoutChg chg="addSp delSp modSp mod">
          <pc:chgData name="Saurav Suman" userId="d856eaf540f4c9fc" providerId="LiveId" clId="{9E0B79EF-AFFB-455C-A5C2-04BC6C9B3DEA}" dt="2024-06-18T17:07:11.227" v="163"/>
          <pc:sldLayoutMkLst>
            <pc:docMk/>
            <pc:sldMasterMk cId="2562694653" sldId="2147483648"/>
            <pc:sldLayoutMk cId="92814392" sldId="2147483650"/>
          </pc:sldLayoutMkLst>
          <pc:spChg chg="del mod">
            <ac:chgData name="Saurav Suman" userId="d856eaf540f4c9fc" providerId="LiveId" clId="{9E0B79EF-AFFB-455C-A5C2-04BC6C9B3DEA}" dt="2024-06-18T17:05:48.365" v="142" actId="478"/>
            <ac:spMkLst>
              <pc:docMk/>
              <pc:sldMasterMk cId="2562694653" sldId="2147483648"/>
              <pc:sldLayoutMk cId="92814392" sldId="2147483650"/>
              <ac:spMk id="2" creationId="{595E7F53-7E05-D923-70F1-B491FE4FDE2B}"/>
            </ac:spMkLst>
          </pc:spChg>
          <pc:spChg chg="mod">
            <ac:chgData name="Saurav Suman" userId="d856eaf540f4c9fc" providerId="LiveId" clId="{9E0B79EF-AFFB-455C-A5C2-04BC6C9B3DEA}" dt="2024-06-18T17:06:03.223" v="146" actId="1076"/>
            <ac:spMkLst>
              <pc:docMk/>
              <pc:sldMasterMk cId="2562694653" sldId="2147483648"/>
              <pc:sldLayoutMk cId="92814392" sldId="2147483650"/>
              <ac:spMk id="3" creationId="{CF1F15B6-EF02-92DF-EA55-723953004F6E}"/>
            </ac:spMkLst>
          </pc:spChg>
          <pc:spChg chg="add mod">
            <ac:chgData name="Saurav Suman" userId="d856eaf540f4c9fc" providerId="LiveId" clId="{9E0B79EF-AFFB-455C-A5C2-04BC6C9B3DEA}" dt="2024-06-18T17:07:11.227" v="163"/>
            <ac:spMkLst>
              <pc:docMk/>
              <pc:sldMasterMk cId="2562694653" sldId="2147483648"/>
              <pc:sldLayoutMk cId="92814392" sldId="2147483650"/>
              <ac:spMk id="7" creationId="{0CE77464-71A3-F082-FE03-64FA21838726}"/>
            </ac:spMkLst>
          </pc:spChg>
        </pc:sldLayoutChg>
      </pc:sldMasterChg>
    </pc:docChg>
  </pc:docChgLst>
  <pc:docChgLst>
    <pc:chgData name="Saurav Suman" userId="d856eaf540f4c9fc" providerId="LiveId" clId="{E8CB48C0-B008-4F81-8D6D-090F2C1FD512}"/>
    <pc:docChg chg="undo redo custSel addSld delSld modSld sldOrd">
      <pc:chgData name="Saurav Suman" userId="d856eaf540f4c9fc" providerId="LiveId" clId="{E8CB48C0-B008-4F81-8D6D-090F2C1FD512}" dt="2024-06-19T09:31:24.397" v="8200" actId="20577"/>
      <pc:docMkLst>
        <pc:docMk/>
      </pc:docMkLst>
      <pc:sldChg chg="modSp new mod">
        <pc:chgData name="Saurav Suman" userId="d856eaf540f4c9fc" providerId="LiveId" clId="{E8CB48C0-B008-4F81-8D6D-090F2C1FD512}" dt="2024-06-18T16:52:52.326" v="31" actId="20577"/>
        <pc:sldMkLst>
          <pc:docMk/>
          <pc:sldMk cId="2722111851" sldId="257"/>
        </pc:sldMkLst>
        <pc:spChg chg="mod">
          <ac:chgData name="Saurav Suman" userId="d856eaf540f4c9fc" providerId="LiveId" clId="{E8CB48C0-B008-4F81-8D6D-090F2C1FD512}" dt="2024-06-18T16:52:52.326" v="31" actId="20577"/>
          <ac:spMkLst>
            <pc:docMk/>
            <pc:sldMk cId="2722111851" sldId="257"/>
            <ac:spMk id="2" creationId="{B4C5E43D-51B9-B9FC-C33C-F2E1BA03005D}"/>
          </ac:spMkLst>
        </pc:spChg>
        <pc:spChg chg="mod">
          <ac:chgData name="Saurav Suman" userId="d856eaf540f4c9fc" providerId="LiveId" clId="{E8CB48C0-B008-4F81-8D6D-090F2C1FD512}" dt="2024-06-18T16:52:47.875" v="20" actId="5793"/>
          <ac:spMkLst>
            <pc:docMk/>
            <pc:sldMk cId="2722111851" sldId="257"/>
            <ac:spMk id="3" creationId="{A4D5C414-C0BB-5149-9D63-3E155ED84591}"/>
          </ac:spMkLst>
        </pc:spChg>
      </pc:sldChg>
      <pc:sldChg chg="modSp mod ord">
        <pc:chgData name="Saurav Suman" userId="d856eaf540f4c9fc" providerId="LiveId" clId="{E8CB48C0-B008-4F81-8D6D-090F2C1FD512}" dt="2024-06-19T06:16:03.315" v="4492" actId="20577"/>
        <pc:sldMkLst>
          <pc:docMk/>
          <pc:sldMk cId="2543302391" sldId="260"/>
        </pc:sldMkLst>
        <pc:spChg chg="mod">
          <ac:chgData name="Saurav Suman" userId="d856eaf540f4c9fc" providerId="LiveId" clId="{E8CB48C0-B008-4F81-8D6D-090F2C1FD512}" dt="2024-06-19T06:16:03.315" v="4492" actId="20577"/>
          <ac:spMkLst>
            <pc:docMk/>
            <pc:sldMk cId="2543302391" sldId="260"/>
            <ac:spMk id="2" creationId="{A41A0FAD-7286-F11C-F416-02FCC5CC1392}"/>
          </ac:spMkLst>
        </pc:spChg>
      </pc:sldChg>
      <pc:sldChg chg="addSp modSp mod">
        <pc:chgData name="Saurav Suman" userId="d856eaf540f4c9fc" providerId="LiveId" clId="{E8CB48C0-B008-4F81-8D6D-090F2C1FD512}" dt="2024-06-19T07:02:26.405" v="4609" actId="208"/>
        <pc:sldMkLst>
          <pc:docMk/>
          <pc:sldMk cId="3792337421" sldId="261"/>
        </pc:sldMkLst>
        <pc:spChg chg="add mod">
          <ac:chgData name="Saurav Suman" userId="d856eaf540f4c9fc" providerId="LiveId" clId="{E8CB48C0-B008-4F81-8D6D-090F2C1FD512}" dt="2024-06-19T07:02:26.405" v="4609" actId="208"/>
          <ac:spMkLst>
            <pc:docMk/>
            <pc:sldMk cId="3792337421" sldId="261"/>
            <ac:spMk id="2" creationId="{FAC9C7AE-2771-9D00-1089-677FC2C66F03}"/>
          </ac:spMkLst>
        </pc:spChg>
      </pc:sldChg>
      <pc:sldChg chg="modSp mod">
        <pc:chgData name="Saurav Suman" userId="d856eaf540f4c9fc" providerId="LiveId" clId="{E8CB48C0-B008-4F81-8D6D-090F2C1FD512}" dt="2024-06-19T06:15:40.985" v="4487" actId="20577"/>
        <pc:sldMkLst>
          <pc:docMk/>
          <pc:sldMk cId="189625702" sldId="262"/>
        </pc:sldMkLst>
        <pc:spChg chg="mod">
          <ac:chgData name="Saurav Suman" userId="d856eaf540f4c9fc" providerId="LiveId" clId="{E8CB48C0-B008-4F81-8D6D-090F2C1FD512}" dt="2024-06-19T06:15:40.985" v="4487" actId="20577"/>
          <ac:spMkLst>
            <pc:docMk/>
            <pc:sldMk cId="189625702" sldId="262"/>
            <ac:spMk id="2" creationId="{A41A0FAD-7286-F11C-F416-02FCC5CC1392}"/>
          </ac:spMkLst>
        </pc:spChg>
        <pc:spChg chg="mod">
          <ac:chgData name="Saurav Suman" userId="d856eaf540f4c9fc" providerId="LiveId" clId="{E8CB48C0-B008-4F81-8D6D-090F2C1FD512}" dt="2024-06-19T05:35:55.977" v="2718" actId="20577"/>
          <ac:spMkLst>
            <pc:docMk/>
            <pc:sldMk cId="189625702" sldId="262"/>
            <ac:spMk id="3" creationId="{DF6B9D2F-61BE-A8FE-425A-6E20BE9B3D27}"/>
          </ac:spMkLst>
        </pc:spChg>
      </pc:sldChg>
      <pc:sldChg chg="del">
        <pc:chgData name="Saurav Suman" userId="d856eaf540f4c9fc" providerId="LiveId" clId="{E8CB48C0-B008-4F81-8D6D-090F2C1FD512}" dt="2024-06-19T04:19:36.490" v="285" actId="47"/>
        <pc:sldMkLst>
          <pc:docMk/>
          <pc:sldMk cId="1212449124" sldId="263"/>
        </pc:sldMkLst>
      </pc:sldChg>
      <pc:sldChg chg="addSp delSp modSp mod ord modShow">
        <pc:chgData name="Saurav Suman" userId="d856eaf540f4c9fc" providerId="LiveId" clId="{E8CB48C0-B008-4F81-8D6D-090F2C1FD512}" dt="2024-06-19T08:48:58.634" v="6514"/>
        <pc:sldMkLst>
          <pc:docMk/>
          <pc:sldMk cId="3604487350" sldId="264"/>
        </pc:sldMkLst>
        <pc:spChg chg="add mod">
          <ac:chgData name="Saurav Suman" userId="d856eaf540f4c9fc" providerId="LiveId" clId="{E8CB48C0-B008-4F81-8D6D-090F2C1FD512}" dt="2024-06-19T08:46:05.898" v="6484" actId="1037"/>
          <ac:spMkLst>
            <pc:docMk/>
            <pc:sldMk cId="3604487350" sldId="264"/>
            <ac:spMk id="2" creationId="{8E12ED24-6D77-C419-655D-1B9F242C9036}"/>
          </ac:spMkLst>
        </pc:spChg>
        <pc:spChg chg="mod">
          <ac:chgData name="Saurav Suman" userId="d856eaf540f4c9fc" providerId="LiveId" clId="{E8CB48C0-B008-4F81-8D6D-090F2C1FD512}" dt="2024-06-19T05:47:51.855" v="3911" actId="20577"/>
          <ac:spMkLst>
            <pc:docMk/>
            <pc:sldMk cId="3604487350" sldId="264"/>
            <ac:spMk id="3" creationId="{DF6B9D2F-61BE-A8FE-425A-6E20BE9B3D27}"/>
          </ac:spMkLst>
        </pc:spChg>
        <pc:spChg chg="del mod">
          <ac:chgData name="Saurav Suman" userId="d856eaf540f4c9fc" providerId="LiveId" clId="{E8CB48C0-B008-4F81-8D6D-090F2C1FD512}" dt="2024-06-19T04:21:35.163" v="304" actId="478"/>
          <ac:spMkLst>
            <pc:docMk/>
            <pc:sldMk cId="3604487350" sldId="264"/>
            <ac:spMk id="15" creationId="{BE59618D-27C8-11BB-8DFA-DED69451C208}"/>
          </ac:spMkLst>
        </pc:spChg>
        <pc:graphicFrameChg chg="del">
          <ac:chgData name="Saurav Suman" userId="d856eaf540f4c9fc" providerId="LiveId" clId="{E8CB48C0-B008-4F81-8D6D-090F2C1FD512}" dt="2024-06-19T04:19:43.195" v="288" actId="478"/>
          <ac:graphicFrameMkLst>
            <pc:docMk/>
            <pc:sldMk cId="3604487350" sldId="264"/>
            <ac:graphicFrameMk id="2" creationId="{0474CB6E-7491-8B92-E546-4155C15A001A}"/>
          </ac:graphicFrameMkLst>
        </pc:graphicFrameChg>
        <pc:graphicFrameChg chg="add mod">
          <ac:chgData name="Saurav Suman" userId="d856eaf540f4c9fc" providerId="LiveId" clId="{E8CB48C0-B008-4F81-8D6D-090F2C1FD512}" dt="2024-06-19T06:05:46.501" v="4416"/>
          <ac:graphicFrameMkLst>
            <pc:docMk/>
            <pc:sldMk cId="3604487350" sldId="264"/>
            <ac:graphicFrameMk id="2" creationId="{E33CDFDD-9640-9479-E774-7B0DD80C5F45}"/>
          </ac:graphicFrameMkLst>
        </pc:graphicFrameChg>
        <pc:graphicFrameChg chg="add del mod">
          <ac:chgData name="Saurav Suman" userId="d856eaf540f4c9fc" providerId="LiveId" clId="{E8CB48C0-B008-4F81-8D6D-090F2C1FD512}" dt="2024-06-19T04:36:27.376" v="356" actId="478"/>
          <ac:graphicFrameMkLst>
            <pc:docMk/>
            <pc:sldMk cId="3604487350" sldId="264"/>
            <ac:graphicFrameMk id="6" creationId="{2A8E2E42-9E6D-9F12-C7DE-B48C6ABEA2FC}"/>
          </ac:graphicFrameMkLst>
        </pc:graphicFrameChg>
        <pc:graphicFrameChg chg="add del mod">
          <ac:chgData name="Saurav Suman" userId="d856eaf540f4c9fc" providerId="LiveId" clId="{E8CB48C0-B008-4F81-8D6D-090F2C1FD512}" dt="2024-06-19T08:48:58.634" v="6514"/>
          <ac:graphicFrameMkLst>
            <pc:docMk/>
            <pc:sldMk cId="3604487350" sldId="264"/>
            <ac:graphicFrameMk id="7" creationId="{7625FC73-9DF8-88E3-BAB1-9F9B45A84473}"/>
          </ac:graphicFrameMkLst>
        </pc:graphicFrameChg>
      </pc:sldChg>
      <pc:sldChg chg="del">
        <pc:chgData name="Saurav Suman" userId="d856eaf540f4c9fc" providerId="LiveId" clId="{E8CB48C0-B008-4F81-8D6D-090F2C1FD512}" dt="2024-06-19T04:19:38.235" v="286" actId="47"/>
        <pc:sldMkLst>
          <pc:docMk/>
          <pc:sldMk cId="4258780793" sldId="265"/>
        </pc:sldMkLst>
      </pc:sldChg>
      <pc:sldChg chg="addSp modSp del mod">
        <pc:chgData name="Saurav Suman" userId="d856eaf540f4c9fc" providerId="LiveId" clId="{E8CB48C0-B008-4F81-8D6D-090F2C1FD512}" dt="2024-06-19T04:19:39.179" v="287" actId="47"/>
        <pc:sldMkLst>
          <pc:docMk/>
          <pc:sldMk cId="2241808248" sldId="266"/>
        </pc:sldMkLst>
        <pc:spChg chg="mod">
          <ac:chgData name="Saurav Suman" userId="d856eaf540f4c9fc" providerId="LiveId" clId="{E8CB48C0-B008-4F81-8D6D-090F2C1FD512}" dt="2024-06-19T03:40:40.684" v="282" actId="20577"/>
          <ac:spMkLst>
            <pc:docMk/>
            <pc:sldMk cId="2241808248" sldId="266"/>
            <ac:spMk id="4" creationId="{05816D28-9CFD-170D-DD4A-E80D25025DFB}"/>
          </ac:spMkLst>
        </pc:spChg>
        <pc:graphicFrameChg chg="add mod">
          <ac:chgData name="Saurav Suman" userId="d856eaf540f4c9fc" providerId="LiveId" clId="{E8CB48C0-B008-4F81-8D6D-090F2C1FD512}" dt="2024-06-19T03:42:54.882" v="283"/>
          <ac:graphicFrameMkLst>
            <pc:docMk/>
            <pc:sldMk cId="2241808248" sldId="266"/>
            <ac:graphicFrameMk id="2" creationId="{AB8E72A5-2C78-8EBC-71DD-9382A836C04A}"/>
          </ac:graphicFrameMkLst>
        </pc:graphicFrameChg>
        <pc:graphicFrameChg chg="mod">
          <ac:chgData name="Saurav Suman" userId="d856eaf540f4c9fc" providerId="LiveId" clId="{E8CB48C0-B008-4F81-8D6D-090F2C1FD512}" dt="2024-06-19T03:40:23.652" v="244" actId="14100"/>
          <ac:graphicFrameMkLst>
            <pc:docMk/>
            <pc:sldMk cId="2241808248" sldId="266"/>
            <ac:graphicFrameMk id="5" creationId="{770C9936-99E5-9039-7C79-4C9FEEE62838}"/>
          </ac:graphicFrameMkLst>
        </pc:graphicFrameChg>
        <pc:graphicFrameChg chg="add mod">
          <ac:chgData name="Saurav Suman" userId="d856eaf540f4c9fc" providerId="LiveId" clId="{E8CB48C0-B008-4F81-8D6D-090F2C1FD512}" dt="2024-06-19T03:42:54.882" v="283"/>
          <ac:graphicFrameMkLst>
            <pc:docMk/>
            <pc:sldMk cId="2241808248" sldId="266"/>
            <ac:graphicFrameMk id="6" creationId="{BA236BC1-0AFB-AFC5-069C-83A02BECB942}"/>
          </ac:graphicFrameMkLst>
        </pc:graphicFrameChg>
        <pc:graphicFrameChg chg="add mod">
          <ac:chgData name="Saurav Suman" userId="d856eaf540f4c9fc" providerId="LiveId" clId="{E8CB48C0-B008-4F81-8D6D-090F2C1FD512}" dt="2024-06-19T03:42:54.882" v="283"/>
          <ac:graphicFrameMkLst>
            <pc:docMk/>
            <pc:sldMk cId="2241808248" sldId="266"/>
            <ac:graphicFrameMk id="7" creationId="{8619039B-1CE8-5D40-4ADD-BFFA57F95371}"/>
          </ac:graphicFrameMkLst>
        </pc:graphicFrameChg>
        <pc:graphicFrameChg chg="add mod">
          <ac:chgData name="Saurav Suman" userId="d856eaf540f4c9fc" providerId="LiveId" clId="{E8CB48C0-B008-4F81-8D6D-090F2C1FD512}" dt="2024-06-19T03:42:54.882" v="283"/>
          <ac:graphicFrameMkLst>
            <pc:docMk/>
            <pc:sldMk cId="2241808248" sldId="266"/>
            <ac:graphicFrameMk id="8" creationId="{E9FEB8F0-A88E-9238-3771-07034FB33ECD}"/>
          </ac:graphicFrameMkLst>
        </pc:graphicFrameChg>
        <pc:graphicFrameChg chg="add mod">
          <ac:chgData name="Saurav Suman" userId="d856eaf540f4c9fc" providerId="LiveId" clId="{E8CB48C0-B008-4F81-8D6D-090F2C1FD512}" dt="2024-06-19T03:42:54.882" v="283"/>
          <ac:graphicFrameMkLst>
            <pc:docMk/>
            <pc:sldMk cId="2241808248" sldId="266"/>
            <ac:graphicFrameMk id="9" creationId="{0378783F-7B05-697E-594D-C3FC66730145}"/>
          </ac:graphicFrameMkLst>
        </pc:graphicFrameChg>
        <pc:graphicFrameChg chg="add mod">
          <ac:chgData name="Saurav Suman" userId="d856eaf540f4c9fc" providerId="LiveId" clId="{E8CB48C0-B008-4F81-8D6D-090F2C1FD512}" dt="2024-06-19T03:42:54.882" v="283"/>
          <ac:graphicFrameMkLst>
            <pc:docMk/>
            <pc:sldMk cId="2241808248" sldId="266"/>
            <ac:graphicFrameMk id="10" creationId="{8622BDA8-F7F3-168D-66C3-FA47E7E9842B}"/>
          </ac:graphicFrameMkLst>
        </pc:graphicFrameChg>
        <pc:graphicFrameChg chg="add mod">
          <ac:chgData name="Saurav Suman" userId="d856eaf540f4c9fc" providerId="LiveId" clId="{E8CB48C0-B008-4F81-8D6D-090F2C1FD512}" dt="2024-06-19T03:42:54.882" v="283"/>
          <ac:graphicFrameMkLst>
            <pc:docMk/>
            <pc:sldMk cId="2241808248" sldId="266"/>
            <ac:graphicFrameMk id="11" creationId="{0B576D1D-7220-0513-641E-86D89B002196}"/>
          </ac:graphicFrameMkLst>
        </pc:graphicFrameChg>
        <pc:graphicFrameChg chg="add mod">
          <ac:chgData name="Saurav Suman" userId="d856eaf540f4c9fc" providerId="LiveId" clId="{E8CB48C0-B008-4F81-8D6D-090F2C1FD512}" dt="2024-06-19T03:42:54.882" v="283"/>
          <ac:graphicFrameMkLst>
            <pc:docMk/>
            <pc:sldMk cId="2241808248" sldId="266"/>
            <ac:graphicFrameMk id="12" creationId="{7AFF906C-63BD-6E86-B2C3-16F18AF0527D}"/>
          </ac:graphicFrameMkLst>
        </pc:graphicFrameChg>
        <pc:graphicFrameChg chg="add mod">
          <ac:chgData name="Saurav Suman" userId="d856eaf540f4c9fc" providerId="LiveId" clId="{E8CB48C0-B008-4F81-8D6D-090F2C1FD512}" dt="2024-06-19T03:42:54.882" v="283"/>
          <ac:graphicFrameMkLst>
            <pc:docMk/>
            <pc:sldMk cId="2241808248" sldId="266"/>
            <ac:graphicFrameMk id="13" creationId="{39C32752-72E0-8A8F-DDC7-F8E19B7D308B}"/>
          </ac:graphicFrameMkLst>
        </pc:graphicFrameChg>
        <pc:graphicFrameChg chg="add mod">
          <ac:chgData name="Saurav Suman" userId="d856eaf540f4c9fc" providerId="LiveId" clId="{E8CB48C0-B008-4F81-8D6D-090F2C1FD512}" dt="2024-06-19T03:42:54.882" v="283"/>
          <ac:graphicFrameMkLst>
            <pc:docMk/>
            <pc:sldMk cId="2241808248" sldId="266"/>
            <ac:graphicFrameMk id="14" creationId="{F6090754-898D-CF13-3F03-BC6B65C3DB76}"/>
          </ac:graphicFrameMkLst>
        </pc:graphicFrameChg>
        <pc:graphicFrameChg chg="add mod">
          <ac:chgData name="Saurav Suman" userId="d856eaf540f4c9fc" providerId="LiveId" clId="{E8CB48C0-B008-4F81-8D6D-090F2C1FD512}" dt="2024-06-19T03:42:54.882" v="283"/>
          <ac:graphicFrameMkLst>
            <pc:docMk/>
            <pc:sldMk cId="2241808248" sldId="266"/>
            <ac:graphicFrameMk id="15" creationId="{3D34BB17-DDF0-5B75-D298-717F5D238EA7}"/>
          </ac:graphicFrameMkLst>
        </pc:graphicFrameChg>
      </pc:sldChg>
      <pc:sldChg chg="addSp modSp new del mod">
        <pc:chgData name="Saurav Suman" userId="d856eaf540f4c9fc" providerId="LiveId" clId="{E8CB48C0-B008-4F81-8D6D-090F2C1FD512}" dt="2024-06-19T07:08:59.620" v="5099" actId="47"/>
        <pc:sldMkLst>
          <pc:docMk/>
          <pc:sldMk cId="3018252461" sldId="267"/>
        </pc:sldMkLst>
        <pc:spChg chg="mod">
          <ac:chgData name="Saurav Suman" userId="d856eaf540f4c9fc" providerId="LiveId" clId="{E8CB48C0-B008-4F81-8D6D-090F2C1FD512}" dt="2024-06-19T07:08:53.565" v="5098" actId="6549"/>
          <ac:spMkLst>
            <pc:docMk/>
            <pc:sldMk cId="3018252461" sldId="267"/>
            <ac:spMk id="2" creationId="{EAF7B131-C3C5-D247-9A41-223FCBBBDBE7}"/>
          </ac:spMkLst>
        </pc:spChg>
        <pc:spChg chg="mod">
          <ac:chgData name="Saurav Suman" userId="d856eaf540f4c9fc" providerId="LiveId" clId="{E8CB48C0-B008-4F81-8D6D-090F2C1FD512}" dt="2024-06-19T03:37:07.389" v="42" actId="20577"/>
          <ac:spMkLst>
            <pc:docMk/>
            <pc:sldMk cId="3018252461" sldId="267"/>
            <ac:spMk id="3" creationId="{B36ECCA0-7E4E-04AF-A0B5-47444E31AC0A}"/>
          </ac:spMkLst>
        </pc:spChg>
        <pc:picChg chg="add mod">
          <ac:chgData name="Saurav Suman" userId="d856eaf540f4c9fc" providerId="LiveId" clId="{E8CB48C0-B008-4F81-8D6D-090F2C1FD512}" dt="2024-06-19T04:43:34.702" v="547"/>
          <ac:picMkLst>
            <pc:docMk/>
            <pc:sldMk cId="3018252461" sldId="267"/>
            <ac:picMk id="4" creationId="{C0C24BB9-7CAB-0149-7950-EB531BDA8446}"/>
          </ac:picMkLst>
        </pc:picChg>
        <pc:picChg chg="add mod">
          <ac:chgData name="Saurav Suman" userId="d856eaf540f4c9fc" providerId="LiveId" clId="{E8CB48C0-B008-4F81-8D6D-090F2C1FD512}" dt="2024-06-19T04:43:34.702" v="547"/>
          <ac:picMkLst>
            <pc:docMk/>
            <pc:sldMk cId="3018252461" sldId="267"/>
            <ac:picMk id="5" creationId="{A277DD7E-A125-B370-8BC7-9BD30822BE70}"/>
          </ac:picMkLst>
        </pc:picChg>
      </pc:sldChg>
      <pc:sldChg chg="addSp modSp new mod">
        <pc:chgData name="Saurav Suman" userId="d856eaf540f4c9fc" providerId="LiveId" clId="{E8CB48C0-B008-4F81-8D6D-090F2C1FD512}" dt="2024-06-19T09:30:04.706" v="8001" actId="20577"/>
        <pc:sldMkLst>
          <pc:docMk/>
          <pc:sldMk cId="3793379996" sldId="268"/>
        </pc:sldMkLst>
        <pc:spChg chg="mod">
          <ac:chgData name="Saurav Suman" userId="d856eaf540f4c9fc" providerId="LiveId" clId="{E8CB48C0-B008-4F81-8D6D-090F2C1FD512}" dt="2024-06-19T09:30:04.706" v="8001" actId="20577"/>
          <ac:spMkLst>
            <pc:docMk/>
            <pc:sldMk cId="3793379996" sldId="268"/>
            <ac:spMk id="2" creationId="{55EACE7B-92C8-A93C-BC78-23AB6EF37D07}"/>
          </ac:spMkLst>
        </pc:spChg>
        <pc:spChg chg="mod">
          <ac:chgData name="Saurav Suman" userId="d856eaf540f4c9fc" providerId="LiveId" clId="{E8CB48C0-B008-4F81-8D6D-090F2C1FD512}" dt="2024-06-19T09:28:10.631" v="7714" actId="20577"/>
          <ac:spMkLst>
            <pc:docMk/>
            <pc:sldMk cId="3793379996" sldId="268"/>
            <ac:spMk id="3" creationId="{2B7FA742-055C-70D7-3CC2-2E31351521CC}"/>
          </ac:spMkLst>
        </pc:spChg>
        <pc:picChg chg="add mod">
          <ac:chgData name="Saurav Suman" userId="d856eaf540f4c9fc" providerId="LiveId" clId="{E8CB48C0-B008-4F81-8D6D-090F2C1FD512}" dt="2024-06-19T04:43:39.531" v="548"/>
          <ac:picMkLst>
            <pc:docMk/>
            <pc:sldMk cId="3793379996" sldId="268"/>
            <ac:picMk id="4" creationId="{43346951-C731-415B-4289-CEBE9833941B}"/>
          </ac:picMkLst>
        </pc:picChg>
        <pc:picChg chg="add mod">
          <ac:chgData name="Saurav Suman" userId="d856eaf540f4c9fc" providerId="LiveId" clId="{E8CB48C0-B008-4F81-8D6D-090F2C1FD512}" dt="2024-06-19T04:43:39.531" v="548"/>
          <ac:picMkLst>
            <pc:docMk/>
            <pc:sldMk cId="3793379996" sldId="268"/>
            <ac:picMk id="5" creationId="{7F337EE3-8918-FA95-050B-E702D7BB4D64}"/>
          </ac:picMkLst>
        </pc:picChg>
      </pc:sldChg>
      <pc:sldChg chg="addSp modSp new mod">
        <pc:chgData name="Saurav Suman" userId="d856eaf540f4c9fc" providerId="LiveId" clId="{E8CB48C0-B008-4F81-8D6D-090F2C1FD512}" dt="2024-06-19T07:15:56.779" v="5883" actId="123"/>
        <pc:sldMkLst>
          <pc:docMk/>
          <pc:sldMk cId="508933844" sldId="269"/>
        </pc:sldMkLst>
        <pc:spChg chg="mod">
          <ac:chgData name="Saurav Suman" userId="d856eaf540f4c9fc" providerId="LiveId" clId="{E8CB48C0-B008-4F81-8D6D-090F2C1FD512}" dt="2024-06-19T07:15:56.779" v="5883" actId="123"/>
          <ac:spMkLst>
            <pc:docMk/>
            <pc:sldMk cId="508933844" sldId="269"/>
            <ac:spMk id="2" creationId="{4792E6E1-BC3B-1149-89FE-67D826310477}"/>
          </ac:spMkLst>
        </pc:spChg>
        <pc:spChg chg="mod">
          <ac:chgData name="Saurav Suman" userId="d856eaf540f4c9fc" providerId="LiveId" clId="{E8CB48C0-B008-4F81-8D6D-090F2C1FD512}" dt="2024-06-19T03:37:24.496" v="66" actId="20577"/>
          <ac:spMkLst>
            <pc:docMk/>
            <pc:sldMk cId="508933844" sldId="269"/>
            <ac:spMk id="3" creationId="{A359998A-AFCB-E82B-D2AA-4D1BBB83C932}"/>
          </ac:spMkLst>
        </pc:spChg>
        <pc:picChg chg="add mod">
          <ac:chgData name="Saurav Suman" userId="d856eaf540f4c9fc" providerId="LiveId" clId="{E8CB48C0-B008-4F81-8D6D-090F2C1FD512}" dt="2024-06-19T04:43:40.585" v="549"/>
          <ac:picMkLst>
            <pc:docMk/>
            <pc:sldMk cId="508933844" sldId="269"/>
            <ac:picMk id="4" creationId="{CDB868E5-F564-B91B-1369-BEA7B191A986}"/>
          </ac:picMkLst>
        </pc:picChg>
        <pc:picChg chg="add mod">
          <ac:chgData name="Saurav Suman" userId="d856eaf540f4c9fc" providerId="LiveId" clId="{E8CB48C0-B008-4F81-8D6D-090F2C1FD512}" dt="2024-06-19T04:43:40.585" v="549"/>
          <ac:picMkLst>
            <pc:docMk/>
            <pc:sldMk cId="508933844" sldId="269"/>
            <ac:picMk id="5" creationId="{03B9D8E7-209D-7736-BB48-2950CF368DFB}"/>
          </ac:picMkLst>
        </pc:picChg>
      </pc:sldChg>
      <pc:sldChg chg="addSp delSp modSp new mod">
        <pc:chgData name="Saurav Suman" userId="d856eaf540f4c9fc" providerId="LiveId" clId="{E8CB48C0-B008-4F81-8D6D-090F2C1FD512}" dt="2024-06-19T04:59:51.050" v="1047" actId="12789"/>
        <pc:sldMkLst>
          <pc:docMk/>
          <pc:sldMk cId="3309749608" sldId="270"/>
        </pc:sldMkLst>
        <pc:spChg chg="mod">
          <ac:chgData name="Saurav Suman" userId="d856eaf540f4c9fc" providerId="LiveId" clId="{E8CB48C0-B008-4F81-8D6D-090F2C1FD512}" dt="2024-06-19T04:59:51.050" v="1047" actId="12789"/>
          <ac:spMkLst>
            <pc:docMk/>
            <pc:sldMk cId="3309749608" sldId="270"/>
            <ac:spMk id="2" creationId="{BF01E45B-0E83-E9E7-1624-ECE02112A9B6}"/>
          </ac:spMkLst>
        </pc:spChg>
        <pc:spChg chg="mod">
          <ac:chgData name="Saurav Suman" userId="d856eaf540f4c9fc" providerId="LiveId" clId="{E8CB48C0-B008-4F81-8D6D-090F2C1FD512}" dt="2024-06-19T04:57:15.735" v="957" actId="20577"/>
          <ac:spMkLst>
            <pc:docMk/>
            <pc:sldMk cId="3309749608" sldId="270"/>
            <ac:spMk id="3" creationId="{35C5C373-C06E-C091-26D5-49E58CD2A52B}"/>
          </ac:spMkLst>
        </pc:spChg>
        <pc:picChg chg="add del mod">
          <ac:chgData name="Saurav Suman" userId="d856eaf540f4c9fc" providerId="LiveId" clId="{E8CB48C0-B008-4F81-8D6D-090F2C1FD512}" dt="2024-06-19T04:58:06.319" v="1001" actId="478"/>
          <ac:picMkLst>
            <pc:docMk/>
            <pc:sldMk cId="3309749608" sldId="270"/>
            <ac:picMk id="4" creationId="{BF8EC4A3-9CDF-B2FF-DC4C-7EE70ECEE3D9}"/>
          </ac:picMkLst>
        </pc:picChg>
        <pc:picChg chg="add del mod">
          <ac:chgData name="Saurav Suman" userId="d856eaf540f4c9fc" providerId="LiveId" clId="{E8CB48C0-B008-4F81-8D6D-090F2C1FD512}" dt="2024-06-19T04:58:05.296" v="1000" actId="478"/>
          <ac:picMkLst>
            <pc:docMk/>
            <pc:sldMk cId="3309749608" sldId="270"/>
            <ac:picMk id="5" creationId="{C5370480-1B30-1D35-9F4D-F0F5368F8121}"/>
          </ac:picMkLst>
        </pc:picChg>
      </pc:sldChg>
      <pc:sldChg chg="addSp delSp modSp new mod">
        <pc:chgData name="Saurav Suman" userId="d856eaf540f4c9fc" providerId="LiveId" clId="{E8CB48C0-B008-4F81-8D6D-090F2C1FD512}" dt="2024-06-19T05:11:55.439" v="1810" actId="14100"/>
        <pc:sldMkLst>
          <pc:docMk/>
          <pc:sldMk cId="1326530463" sldId="271"/>
        </pc:sldMkLst>
        <pc:spChg chg="del">
          <ac:chgData name="Saurav Suman" userId="d856eaf540f4c9fc" providerId="LiveId" clId="{E8CB48C0-B008-4F81-8D6D-090F2C1FD512}" dt="2024-06-19T05:10:00.646" v="1746"/>
          <ac:spMkLst>
            <pc:docMk/>
            <pc:sldMk cId="1326530463" sldId="271"/>
            <ac:spMk id="2" creationId="{81B3EBC4-A1DE-DA5F-6070-A0875F22F02D}"/>
          </ac:spMkLst>
        </pc:spChg>
        <pc:spChg chg="mod">
          <ac:chgData name="Saurav Suman" userId="d856eaf540f4c9fc" providerId="LiveId" clId="{E8CB48C0-B008-4F81-8D6D-090F2C1FD512}" dt="2024-06-19T03:37:56.965" v="128" actId="20577"/>
          <ac:spMkLst>
            <pc:docMk/>
            <pc:sldMk cId="1326530463" sldId="271"/>
            <ac:spMk id="3" creationId="{C55AD611-BB83-816C-A3BC-9EC2235214DE}"/>
          </ac:spMkLst>
        </pc:spChg>
        <pc:spChg chg="add del mod">
          <ac:chgData name="Saurav Suman" userId="d856eaf540f4c9fc" providerId="LiveId" clId="{E8CB48C0-B008-4F81-8D6D-090F2C1FD512}" dt="2024-06-19T05:10:59.511" v="1778"/>
          <ac:spMkLst>
            <pc:docMk/>
            <pc:sldMk cId="1326530463" sldId="271"/>
            <ac:spMk id="9" creationId="{A9F79D4F-57DA-307A-CA32-C6EF1822E747}"/>
          </ac:spMkLst>
        </pc:spChg>
        <pc:picChg chg="add mod">
          <ac:chgData name="Saurav Suman" userId="d856eaf540f4c9fc" providerId="LiveId" clId="{E8CB48C0-B008-4F81-8D6D-090F2C1FD512}" dt="2024-06-19T04:43:42.273" v="551"/>
          <ac:picMkLst>
            <pc:docMk/>
            <pc:sldMk cId="1326530463" sldId="271"/>
            <ac:picMk id="4" creationId="{FFC493C4-4B7D-5002-7524-9E8838A6CD5B}"/>
          </ac:picMkLst>
        </pc:picChg>
        <pc:picChg chg="add mod">
          <ac:chgData name="Saurav Suman" userId="d856eaf540f4c9fc" providerId="LiveId" clId="{E8CB48C0-B008-4F81-8D6D-090F2C1FD512}" dt="2024-06-19T04:43:42.273" v="551"/>
          <ac:picMkLst>
            <pc:docMk/>
            <pc:sldMk cId="1326530463" sldId="271"/>
            <ac:picMk id="5" creationId="{69FF7CFA-9D20-DA34-D6E7-15D83373370F}"/>
          </ac:picMkLst>
        </pc:picChg>
        <pc:picChg chg="add del mod">
          <ac:chgData name="Saurav Suman" userId="d856eaf540f4c9fc" providerId="LiveId" clId="{E8CB48C0-B008-4F81-8D6D-090F2C1FD512}" dt="2024-06-19T05:10:22.095" v="1756" actId="478"/>
          <ac:picMkLst>
            <pc:docMk/>
            <pc:sldMk cId="1326530463" sldId="271"/>
            <ac:picMk id="7" creationId="{3B9ABB50-CF48-070D-5E23-31631A714AC5}"/>
          </ac:picMkLst>
        </pc:picChg>
        <pc:picChg chg="add mod">
          <ac:chgData name="Saurav Suman" userId="d856eaf540f4c9fc" providerId="LiveId" clId="{E8CB48C0-B008-4F81-8D6D-090F2C1FD512}" dt="2024-06-19T05:10:44.975" v="1770"/>
          <ac:picMkLst>
            <pc:docMk/>
            <pc:sldMk cId="1326530463" sldId="271"/>
            <ac:picMk id="11" creationId="{2A457C43-D6DC-68E6-3E88-287E28E458E5}"/>
          </ac:picMkLst>
        </pc:picChg>
        <pc:picChg chg="add mod">
          <ac:chgData name="Saurav Suman" userId="d856eaf540f4c9fc" providerId="LiveId" clId="{E8CB48C0-B008-4F81-8D6D-090F2C1FD512}" dt="2024-06-19T05:11:55.439" v="1810" actId="14100"/>
          <ac:picMkLst>
            <pc:docMk/>
            <pc:sldMk cId="1326530463" sldId="271"/>
            <ac:picMk id="13" creationId="{2EA70D84-C7EF-B946-04D7-D0B9EB059A2D}"/>
          </ac:picMkLst>
        </pc:picChg>
      </pc:sldChg>
      <pc:sldChg chg="new del">
        <pc:chgData name="Saurav Suman" userId="d856eaf540f4c9fc" providerId="LiveId" clId="{E8CB48C0-B008-4F81-8D6D-090F2C1FD512}" dt="2024-06-19T03:38:06.464" v="130" actId="47"/>
        <pc:sldMkLst>
          <pc:docMk/>
          <pc:sldMk cId="1757448449" sldId="272"/>
        </pc:sldMkLst>
      </pc:sldChg>
      <pc:sldChg chg="addSp delSp modSp add mod">
        <pc:chgData name="Saurav Suman" userId="d856eaf540f4c9fc" providerId="LiveId" clId="{E8CB48C0-B008-4F81-8D6D-090F2C1FD512}" dt="2024-06-19T05:37:10.998" v="2741" actId="20577"/>
        <pc:sldMkLst>
          <pc:docMk/>
          <pc:sldMk cId="1984279234" sldId="272"/>
        </pc:sldMkLst>
        <pc:spChg chg="add del mod">
          <ac:chgData name="Saurav Suman" userId="d856eaf540f4c9fc" providerId="LiveId" clId="{E8CB48C0-B008-4F81-8D6D-090F2C1FD512}" dt="2024-06-19T04:53:00.093" v="862" actId="113"/>
          <ac:spMkLst>
            <pc:docMk/>
            <pc:sldMk cId="1984279234" sldId="272"/>
            <ac:spMk id="2" creationId="{A41A0FAD-7286-F11C-F416-02FCC5CC1392}"/>
          </ac:spMkLst>
        </pc:spChg>
        <pc:spChg chg="mod">
          <ac:chgData name="Saurav Suman" userId="d856eaf540f4c9fc" providerId="LiveId" clId="{E8CB48C0-B008-4F81-8D6D-090F2C1FD512}" dt="2024-06-19T05:37:10.998" v="2741" actId="20577"/>
          <ac:spMkLst>
            <pc:docMk/>
            <pc:sldMk cId="1984279234" sldId="272"/>
            <ac:spMk id="3" creationId="{DF6B9D2F-61BE-A8FE-425A-6E20BE9B3D27}"/>
          </ac:spMkLst>
        </pc:spChg>
        <pc:graphicFrameChg chg="add mod">
          <ac:chgData name="Saurav Suman" userId="d856eaf540f4c9fc" providerId="LiveId" clId="{E8CB48C0-B008-4F81-8D6D-090F2C1FD512}" dt="2024-06-19T04:51:48.220" v="852"/>
          <ac:graphicFrameMkLst>
            <pc:docMk/>
            <pc:sldMk cId="1984279234" sldId="272"/>
            <ac:graphicFrameMk id="6" creationId="{C0C0C467-1897-A75F-CA44-0053F0062442}"/>
          </ac:graphicFrameMkLst>
        </pc:graphicFrameChg>
      </pc:sldChg>
      <pc:sldChg chg="add del">
        <pc:chgData name="Saurav Suman" userId="d856eaf540f4c9fc" providerId="LiveId" clId="{E8CB48C0-B008-4F81-8D6D-090F2C1FD512}" dt="2024-06-19T04:19:30.597" v="284" actId="47"/>
        <pc:sldMkLst>
          <pc:docMk/>
          <pc:sldMk cId="2839522527" sldId="272"/>
        </pc:sldMkLst>
      </pc:sldChg>
      <pc:sldChg chg="modSp add mod">
        <pc:chgData name="Saurav Suman" userId="d856eaf540f4c9fc" providerId="LiveId" clId="{E8CB48C0-B008-4F81-8D6D-090F2C1FD512}" dt="2024-06-19T05:37:15.154" v="2751" actId="20577"/>
        <pc:sldMkLst>
          <pc:docMk/>
          <pc:sldMk cId="862226677" sldId="273"/>
        </pc:sldMkLst>
        <pc:spChg chg="mod">
          <ac:chgData name="Saurav Suman" userId="d856eaf540f4c9fc" providerId="LiveId" clId="{E8CB48C0-B008-4F81-8D6D-090F2C1FD512}" dt="2024-06-19T04:53:15.682" v="870" actId="113"/>
          <ac:spMkLst>
            <pc:docMk/>
            <pc:sldMk cId="862226677" sldId="273"/>
            <ac:spMk id="2" creationId="{A41A0FAD-7286-F11C-F416-02FCC5CC1392}"/>
          </ac:spMkLst>
        </pc:spChg>
        <pc:spChg chg="mod">
          <ac:chgData name="Saurav Suman" userId="d856eaf540f4c9fc" providerId="LiveId" clId="{E8CB48C0-B008-4F81-8D6D-090F2C1FD512}" dt="2024-06-19T05:37:15.154" v="2751" actId="20577"/>
          <ac:spMkLst>
            <pc:docMk/>
            <pc:sldMk cId="862226677" sldId="273"/>
            <ac:spMk id="3" creationId="{DF6B9D2F-61BE-A8FE-425A-6E20BE9B3D27}"/>
          </ac:spMkLst>
        </pc:spChg>
      </pc:sldChg>
      <pc:sldChg chg="modSp add mod">
        <pc:chgData name="Saurav Suman" userId="d856eaf540f4c9fc" providerId="LiveId" clId="{E8CB48C0-B008-4F81-8D6D-090F2C1FD512}" dt="2024-06-19T07:15:59.730" v="5884" actId="123"/>
        <pc:sldMkLst>
          <pc:docMk/>
          <pc:sldMk cId="940519050" sldId="274"/>
        </pc:sldMkLst>
        <pc:spChg chg="mod">
          <ac:chgData name="Saurav Suman" userId="d856eaf540f4c9fc" providerId="LiveId" clId="{E8CB48C0-B008-4F81-8D6D-090F2C1FD512}" dt="2024-06-19T07:15:59.730" v="5884" actId="123"/>
          <ac:spMkLst>
            <pc:docMk/>
            <pc:sldMk cId="940519050" sldId="274"/>
            <ac:spMk id="2" creationId="{4792E6E1-BC3B-1149-89FE-67D826310477}"/>
          </ac:spMkLst>
        </pc:spChg>
      </pc:sldChg>
      <pc:sldChg chg="addSp delSp modSp add del mod">
        <pc:chgData name="Saurav Suman" userId="d856eaf540f4c9fc" providerId="LiveId" clId="{E8CB48C0-B008-4F81-8D6D-090F2C1FD512}" dt="2024-06-19T05:11:09.451" v="1785" actId="47"/>
        <pc:sldMkLst>
          <pc:docMk/>
          <pc:sldMk cId="1031107836" sldId="275"/>
        </pc:sldMkLst>
        <pc:spChg chg="add del mod">
          <ac:chgData name="Saurav Suman" userId="d856eaf540f4c9fc" providerId="LiveId" clId="{E8CB48C0-B008-4F81-8D6D-090F2C1FD512}" dt="2024-06-19T05:10:20.174" v="1755" actId="478"/>
          <ac:spMkLst>
            <pc:docMk/>
            <pc:sldMk cId="1031107836" sldId="275"/>
            <ac:spMk id="6" creationId="{40B93EED-08FA-7E42-8D69-553E2E8B09D0}"/>
          </ac:spMkLst>
        </pc:spChg>
        <pc:picChg chg="del">
          <ac:chgData name="Saurav Suman" userId="d856eaf540f4c9fc" providerId="LiveId" clId="{E8CB48C0-B008-4F81-8D6D-090F2C1FD512}" dt="2024-06-19T05:10:17.021" v="1754" actId="478"/>
          <ac:picMkLst>
            <pc:docMk/>
            <pc:sldMk cId="1031107836" sldId="275"/>
            <ac:picMk id="7" creationId="{3B9ABB50-CF48-070D-5E23-31631A714AC5}"/>
          </ac:picMkLst>
        </pc:picChg>
        <pc:picChg chg="add mod">
          <ac:chgData name="Saurav Suman" userId="d856eaf540f4c9fc" providerId="LiveId" clId="{E8CB48C0-B008-4F81-8D6D-090F2C1FD512}" dt="2024-06-19T05:10:56.523" v="1774"/>
          <ac:picMkLst>
            <pc:docMk/>
            <pc:sldMk cId="1031107836" sldId="275"/>
            <ac:picMk id="9" creationId="{8130A754-9B70-E5F4-BB90-B38DFFAA3CA7}"/>
          </ac:picMkLst>
        </pc:picChg>
      </pc:sldChg>
      <pc:sldChg chg="new del">
        <pc:chgData name="Saurav Suman" userId="d856eaf540f4c9fc" providerId="LiveId" clId="{E8CB48C0-B008-4F81-8D6D-090F2C1FD512}" dt="2024-06-19T04:58:24.419" v="1021" actId="47"/>
        <pc:sldMkLst>
          <pc:docMk/>
          <pc:sldMk cId="4290608246" sldId="275"/>
        </pc:sldMkLst>
      </pc:sldChg>
      <pc:sldChg chg="addSp delSp modSp add mod">
        <pc:chgData name="Saurav Suman" userId="d856eaf540f4c9fc" providerId="LiveId" clId="{E8CB48C0-B008-4F81-8D6D-090F2C1FD512}" dt="2024-06-19T07:13:23.399" v="5552" actId="14100"/>
        <pc:sldMkLst>
          <pc:docMk/>
          <pc:sldMk cId="1230222544" sldId="276"/>
        </pc:sldMkLst>
        <pc:spChg chg="add del mod">
          <ac:chgData name="Saurav Suman" userId="d856eaf540f4c9fc" providerId="LiveId" clId="{E8CB48C0-B008-4F81-8D6D-090F2C1FD512}" dt="2024-06-19T05:11:06.368" v="1783"/>
          <ac:spMkLst>
            <pc:docMk/>
            <pc:sldMk cId="1230222544" sldId="276"/>
            <ac:spMk id="6" creationId="{517A7E2D-9AB7-EA94-BEEF-5066A619AFD3}"/>
          </ac:spMkLst>
        </pc:spChg>
        <pc:spChg chg="add mod">
          <ac:chgData name="Saurav Suman" userId="d856eaf540f4c9fc" providerId="LiveId" clId="{E8CB48C0-B008-4F81-8D6D-090F2C1FD512}" dt="2024-06-19T07:13:23.399" v="5552" actId="14100"/>
          <ac:spMkLst>
            <pc:docMk/>
            <pc:sldMk cId="1230222544" sldId="276"/>
            <ac:spMk id="10" creationId="{35B17857-ED7F-46BE-6201-E9384DF000C6}"/>
          </ac:spMkLst>
        </pc:spChg>
        <pc:picChg chg="add del">
          <ac:chgData name="Saurav Suman" userId="d856eaf540f4c9fc" providerId="LiveId" clId="{E8CB48C0-B008-4F81-8D6D-090F2C1FD512}" dt="2024-06-19T07:13:16.044" v="5551" actId="478"/>
          <ac:picMkLst>
            <pc:docMk/>
            <pc:sldMk cId="1230222544" sldId="276"/>
            <ac:picMk id="4" creationId="{FFC493C4-4B7D-5002-7524-9E8838A6CD5B}"/>
          </ac:picMkLst>
        </pc:picChg>
        <pc:picChg chg="add del">
          <ac:chgData name="Saurav Suman" userId="d856eaf540f4c9fc" providerId="LiveId" clId="{E8CB48C0-B008-4F81-8D6D-090F2C1FD512}" dt="2024-06-19T07:13:16.044" v="5551" actId="478"/>
          <ac:picMkLst>
            <pc:docMk/>
            <pc:sldMk cId="1230222544" sldId="276"/>
            <ac:picMk id="5" creationId="{69FF7CFA-9D20-DA34-D6E7-15D83373370F}"/>
          </ac:picMkLst>
        </pc:picChg>
        <pc:picChg chg="add del mod ord">
          <ac:chgData name="Saurav Suman" userId="d856eaf540f4c9fc" providerId="LiveId" clId="{E8CB48C0-B008-4F81-8D6D-090F2C1FD512}" dt="2024-06-19T05:11:05.313" v="1782" actId="34307"/>
          <ac:picMkLst>
            <pc:docMk/>
            <pc:sldMk cId="1230222544" sldId="276"/>
            <ac:picMk id="7" creationId="{31AB3FAB-34BE-43D3-C5EB-A3CB2E7277BE}"/>
          </ac:picMkLst>
        </pc:picChg>
        <pc:picChg chg="add mod">
          <ac:chgData name="Saurav Suman" userId="d856eaf540f4c9fc" providerId="LiveId" clId="{E8CB48C0-B008-4F81-8D6D-090F2C1FD512}" dt="2024-06-19T05:11:45.951" v="1805" actId="14100"/>
          <ac:picMkLst>
            <pc:docMk/>
            <pc:sldMk cId="1230222544" sldId="276"/>
            <ac:picMk id="9" creationId="{D6130833-F7CB-5EF5-22E2-F0D62566D4A7}"/>
          </ac:picMkLst>
        </pc:picChg>
        <pc:picChg chg="del">
          <ac:chgData name="Saurav Suman" userId="d856eaf540f4c9fc" providerId="LiveId" clId="{E8CB48C0-B008-4F81-8D6D-090F2C1FD512}" dt="2024-06-19T05:11:03.837" v="1780" actId="478"/>
          <ac:picMkLst>
            <pc:docMk/>
            <pc:sldMk cId="1230222544" sldId="276"/>
            <ac:picMk id="13" creationId="{2EA70D84-C7EF-B946-04D7-D0B9EB059A2D}"/>
          </ac:picMkLst>
        </pc:picChg>
      </pc:sldChg>
      <pc:sldChg chg="add">
        <pc:chgData name="Saurav Suman" userId="d856eaf540f4c9fc" providerId="LiveId" clId="{E8CB48C0-B008-4F81-8D6D-090F2C1FD512}" dt="2024-06-19T05:27:28.976" v="1910" actId="2890"/>
        <pc:sldMkLst>
          <pc:docMk/>
          <pc:sldMk cId="2994470199" sldId="277"/>
        </pc:sldMkLst>
      </pc:sldChg>
      <pc:sldChg chg="addSp delSp modSp add del mod">
        <pc:chgData name="Saurav Suman" userId="d856eaf540f4c9fc" providerId="LiveId" clId="{E8CB48C0-B008-4F81-8D6D-090F2C1FD512}" dt="2024-06-19T08:57:31.138" v="6616" actId="47"/>
        <pc:sldMkLst>
          <pc:docMk/>
          <pc:sldMk cId="2657466066" sldId="278"/>
        </pc:sldMkLst>
        <pc:spChg chg="add mod">
          <ac:chgData name="Saurav Suman" userId="d856eaf540f4c9fc" providerId="LiveId" clId="{E8CB48C0-B008-4F81-8D6D-090F2C1FD512}" dt="2024-06-19T07:18:33.017" v="5947" actId="20577"/>
          <ac:spMkLst>
            <pc:docMk/>
            <pc:sldMk cId="2657466066" sldId="278"/>
            <ac:spMk id="2" creationId="{667330D3-1C7C-952C-29D2-A729E09A14FE}"/>
          </ac:spMkLst>
        </pc:spChg>
        <pc:spChg chg="mod">
          <ac:chgData name="Saurav Suman" userId="d856eaf540f4c9fc" providerId="LiveId" clId="{E8CB48C0-B008-4F81-8D6D-090F2C1FD512}" dt="2024-06-19T08:34:44.596" v="6031" actId="20577"/>
          <ac:spMkLst>
            <pc:docMk/>
            <pc:sldMk cId="2657466066" sldId="278"/>
            <ac:spMk id="3" creationId="{DF6B9D2F-61BE-A8FE-425A-6E20BE9B3D27}"/>
          </ac:spMkLst>
        </pc:spChg>
        <pc:graphicFrameChg chg="del">
          <ac:chgData name="Saurav Suman" userId="d856eaf540f4c9fc" providerId="LiveId" clId="{E8CB48C0-B008-4F81-8D6D-090F2C1FD512}" dt="2024-06-19T05:40:56.911" v="3320" actId="478"/>
          <ac:graphicFrameMkLst>
            <pc:docMk/>
            <pc:sldMk cId="2657466066" sldId="278"/>
            <ac:graphicFrameMk id="7" creationId="{7625FC73-9DF8-88E3-BAB1-9F9B45A84473}"/>
          </ac:graphicFrameMkLst>
        </pc:graphicFrameChg>
      </pc:sldChg>
      <pc:sldChg chg="add del">
        <pc:chgData name="Saurav Suman" userId="d856eaf540f4c9fc" providerId="LiveId" clId="{E8CB48C0-B008-4F81-8D6D-090F2C1FD512}" dt="2024-06-19T06:06:10.141" v="4420" actId="2890"/>
        <pc:sldMkLst>
          <pc:docMk/>
          <pc:sldMk cId="780341530" sldId="279"/>
        </pc:sldMkLst>
      </pc:sldChg>
      <pc:sldChg chg="addSp delSp modSp add del mod">
        <pc:chgData name="Saurav Suman" userId="d856eaf540f4c9fc" providerId="LiveId" clId="{E8CB48C0-B008-4F81-8D6D-090F2C1FD512}" dt="2024-06-19T06:05:41.172" v="4412" actId="47"/>
        <pc:sldMkLst>
          <pc:docMk/>
          <pc:sldMk cId="3561644423" sldId="279"/>
        </pc:sldMkLst>
        <pc:spChg chg="mod">
          <ac:chgData name="Saurav Suman" userId="d856eaf540f4c9fc" providerId="LiveId" clId="{E8CB48C0-B008-4F81-8D6D-090F2C1FD512}" dt="2024-06-19T05:47:58.870" v="3925" actId="20577"/>
          <ac:spMkLst>
            <pc:docMk/>
            <pc:sldMk cId="3561644423" sldId="279"/>
            <ac:spMk id="3" creationId="{DF6B9D2F-61BE-A8FE-425A-6E20BE9B3D27}"/>
          </ac:spMkLst>
        </pc:spChg>
        <pc:graphicFrameChg chg="add mod">
          <ac:chgData name="Saurav Suman" userId="d856eaf540f4c9fc" providerId="LiveId" clId="{E8CB48C0-B008-4F81-8D6D-090F2C1FD512}" dt="2024-06-19T05:54:01.318" v="3937" actId="113"/>
          <ac:graphicFrameMkLst>
            <pc:docMk/>
            <pc:sldMk cId="3561644423" sldId="279"/>
            <ac:graphicFrameMk id="2" creationId="{38A849A5-E2F6-DECF-0224-1300F6E95085}"/>
          </ac:graphicFrameMkLst>
        </pc:graphicFrameChg>
        <pc:graphicFrameChg chg="del">
          <ac:chgData name="Saurav Suman" userId="d856eaf540f4c9fc" providerId="LiveId" clId="{E8CB48C0-B008-4F81-8D6D-090F2C1FD512}" dt="2024-06-19T05:52:44.644" v="3927" actId="478"/>
          <ac:graphicFrameMkLst>
            <pc:docMk/>
            <pc:sldMk cId="3561644423" sldId="279"/>
            <ac:graphicFrameMk id="7" creationId="{7625FC73-9DF8-88E3-BAB1-9F9B45A84473}"/>
          </ac:graphicFrameMkLst>
        </pc:graphicFrameChg>
      </pc:sldChg>
      <pc:sldChg chg="addSp delSp modSp add del mod ord modShow">
        <pc:chgData name="Saurav Suman" userId="d856eaf540f4c9fc" providerId="LiveId" clId="{E8CB48C0-B008-4F81-8D6D-090F2C1FD512}" dt="2024-06-19T08:55:44.449" v="6615" actId="729"/>
        <pc:sldMkLst>
          <pc:docMk/>
          <pc:sldMk cId="4123902781" sldId="279"/>
        </pc:sldMkLst>
        <pc:spChg chg="del">
          <ac:chgData name="Saurav Suman" userId="d856eaf540f4c9fc" providerId="LiveId" clId="{E8CB48C0-B008-4F81-8D6D-090F2C1FD512}" dt="2024-06-19T06:06:15.061" v="4422" actId="478"/>
          <ac:spMkLst>
            <pc:docMk/>
            <pc:sldMk cId="4123902781" sldId="279"/>
            <ac:spMk id="2" creationId="{667330D3-1C7C-952C-29D2-A729E09A14FE}"/>
          </ac:spMkLst>
        </pc:spChg>
        <pc:spChg chg="mod">
          <ac:chgData name="Saurav Suman" userId="d856eaf540f4c9fc" providerId="LiveId" clId="{E8CB48C0-B008-4F81-8D6D-090F2C1FD512}" dt="2024-06-19T08:34:44.829" v="6032" actId="20577"/>
          <ac:spMkLst>
            <pc:docMk/>
            <pc:sldMk cId="4123902781" sldId="279"/>
            <ac:spMk id="3" creationId="{DF6B9D2F-61BE-A8FE-425A-6E20BE9B3D27}"/>
          </ac:spMkLst>
        </pc:spChg>
        <pc:spChg chg="add del mod">
          <ac:chgData name="Saurav Suman" userId="d856eaf540f4c9fc" providerId="LiveId" clId="{E8CB48C0-B008-4F81-8D6D-090F2C1FD512}" dt="2024-06-19T06:06:21.858" v="4427" actId="478"/>
          <ac:spMkLst>
            <pc:docMk/>
            <pc:sldMk cId="4123902781" sldId="279"/>
            <ac:spMk id="7" creationId="{E0A8F953-FC23-51AF-96BA-505931DD0FBF}"/>
          </ac:spMkLst>
        </pc:spChg>
        <pc:spChg chg="add mod">
          <ac:chgData name="Saurav Suman" userId="d856eaf540f4c9fc" providerId="LiveId" clId="{E8CB48C0-B008-4F81-8D6D-090F2C1FD512}" dt="2024-06-19T08:43:33.992" v="6370" actId="1035"/>
          <ac:spMkLst>
            <pc:docMk/>
            <pc:sldMk cId="4123902781" sldId="279"/>
            <ac:spMk id="9" creationId="{8F68AFEA-958C-4BC7-FE80-72E0394C69E9}"/>
          </ac:spMkLst>
        </pc:spChg>
        <pc:spChg chg="add del mod">
          <ac:chgData name="Saurav Suman" userId="d856eaf540f4c9fc" providerId="LiveId" clId="{E8CB48C0-B008-4F81-8D6D-090F2C1FD512}" dt="2024-06-19T08:35:41.147" v="6054" actId="478"/>
          <ac:spMkLst>
            <pc:docMk/>
            <pc:sldMk cId="4123902781" sldId="279"/>
            <ac:spMk id="10" creationId="{1FF45F65-AE46-7E42-8C24-D40A296CEC9D}"/>
          </ac:spMkLst>
        </pc:spChg>
        <pc:graphicFrameChg chg="add mod">
          <ac:chgData name="Saurav Suman" userId="d856eaf540f4c9fc" providerId="LiveId" clId="{E8CB48C0-B008-4F81-8D6D-090F2C1FD512}" dt="2024-06-19T08:43:26.651" v="6346" actId="20577"/>
          <ac:graphicFrameMkLst>
            <pc:docMk/>
            <pc:sldMk cId="4123902781" sldId="279"/>
            <ac:graphicFrameMk id="8" creationId="{E33CDFDD-9640-9479-E774-7B0DD80C5F45}"/>
          </ac:graphicFrameMkLst>
        </pc:graphicFrameChg>
      </pc:sldChg>
      <pc:sldChg chg="modSp add mod ord">
        <pc:chgData name="Saurav Suman" userId="d856eaf540f4c9fc" providerId="LiveId" clId="{E8CB48C0-B008-4F81-8D6D-090F2C1FD512}" dt="2024-06-19T09:18:19.647" v="6980" actId="20577"/>
        <pc:sldMkLst>
          <pc:docMk/>
          <pc:sldMk cId="602825564" sldId="280"/>
        </pc:sldMkLst>
        <pc:spChg chg="mod">
          <ac:chgData name="Saurav Suman" userId="d856eaf540f4c9fc" providerId="LiveId" clId="{E8CB48C0-B008-4F81-8D6D-090F2C1FD512}" dt="2024-06-19T09:18:19.647" v="6980" actId="20577"/>
          <ac:spMkLst>
            <pc:docMk/>
            <pc:sldMk cId="602825564" sldId="280"/>
            <ac:spMk id="2" creationId="{667330D3-1C7C-952C-29D2-A729E09A14FE}"/>
          </ac:spMkLst>
        </pc:spChg>
        <pc:spChg chg="mod">
          <ac:chgData name="Saurav Suman" userId="d856eaf540f4c9fc" providerId="LiveId" clId="{E8CB48C0-B008-4F81-8D6D-090F2C1FD512}" dt="2024-06-19T08:53:36.694" v="6612" actId="20577"/>
          <ac:spMkLst>
            <pc:docMk/>
            <pc:sldMk cId="602825564" sldId="280"/>
            <ac:spMk id="3" creationId="{DF6B9D2F-61BE-A8FE-425A-6E20BE9B3D27}"/>
          </ac:spMkLst>
        </pc:spChg>
      </pc:sldChg>
      <pc:sldChg chg="addSp delSp modSp add del mod">
        <pc:chgData name="Saurav Suman" userId="d856eaf540f4c9fc" providerId="LiveId" clId="{E8CB48C0-B008-4F81-8D6D-090F2C1FD512}" dt="2024-06-19T07:20:42.363" v="6022" actId="47"/>
        <pc:sldMkLst>
          <pc:docMk/>
          <pc:sldMk cId="2999435140" sldId="280"/>
        </pc:sldMkLst>
        <pc:spChg chg="add mod">
          <ac:chgData name="Saurav Suman" userId="d856eaf540f4c9fc" providerId="LiveId" clId="{E8CB48C0-B008-4F81-8D6D-090F2C1FD512}" dt="2024-06-19T07:19:58.208" v="6021" actId="20577"/>
          <ac:spMkLst>
            <pc:docMk/>
            <pc:sldMk cId="2999435140" sldId="280"/>
            <ac:spMk id="2" creationId="{5C8E8693-1689-CA52-4426-2E6A0C76DA72}"/>
          </ac:spMkLst>
        </pc:spChg>
        <pc:spChg chg="del">
          <ac:chgData name="Saurav Suman" userId="d856eaf540f4c9fc" providerId="LiveId" clId="{E8CB48C0-B008-4F81-8D6D-090F2C1FD512}" dt="2024-06-19T07:19:10.524" v="5951" actId="478"/>
          <ac:spMkLst>
            <pc:docMk/>
            <pc:sldMk cId="2999435140" sldId="280"/>
            <ac:spMk id="9" creationId="{8F68AFEA-958C-4BC7-FE80-72E0394C69E9}"/>
          </ac:spMkLst>
        </pc:spChg>
        <pc:spChg chg="del">
          <ac:chgData name="Saurav Suman" userId="d856eaf540f4c9fc" providerId="LiveId" clId="{E8CB48C0-B008-4F81-8D6D-090F2C1FD512}" dt="2024-06-19T07:19:09.844" v="5950" actId="478"/>
          <ac:spMkLst>
            <pc:docMk/>
            <pc:sldMk cId="2999435140" sldId="280"/>
            <ac:spMk id="10" creationId="{1FF45F65-AE46-7E42-8C24-D40A296CEC9D}"/>
          </ac:spMkLst>
        </pc:spChg>
        <pc:graphicFrameChg chg="del">
          <ac:chgData name="Saurav Suman" userId="d856eaf540f4c9fc" providerId="LiveId" clId="{E8CB48C0-B008-4F81-8D6D-090F2C1FD512}" dt="2024-06-19T07:19:08.993" v="5949" actId="478"/>
          <ac:graphicFrameMkLst>
            <pc:docMk/>
            <pc:sldMk cId="2999435140" sldId="280"/>
            <ac:graphicFrameMk id="8" creationId="{E33CDFDD-9640-9479-E774-7B0DD80C5F45}"/>
          </ac:graphicFrameMkLst>
        </pc:graphicFrameChg>
      </pc:sldChg>
      <pc:sldChg chg="delSp add del mod">
        <pc:chgData name="Saurav Suman" userId="d856eaf540f4c9fc" providerId="LiveId" clId="{E8CB48C0-B008-4F81-8D6D-090F2C1FD512}" dt="2024-06-19T06:13:25.209" v="4447" actId="47"/>
        <pc:sldMkLst>
          <pc:docMk/>
          <pc:sldMk cId="3190526414" sldId="280"/>
        </pc:sldMkLst>
        <pc:graphicFrameChg chg="del">
          <ac:chgData name="Saurav Suman" userId="d856eaf540f4c9fc" providerId="LiveId" clId="{E8CB48C0-B008-4F81-8D6D-090F2C1FD512}" dt="2024-06-19T06:12:21.305" v="4445" actId="478"/>
          <ac:graphicFrameMkLst>
            <pc:docMk/>
            <pc:sldMk cId="3190526414" sldId="280"/>
            <ac:graphicFrameMk id="8" creationId="{E33CDFDD-9640-9479-E774-7B0DD80C5F45}"/>
          </ac:graphicFrameMkLst>
        </pc:graphicFrameChg>
      </pc:sldChg>
      <pc:sldChg chg="delSp modSp add del mod">
        <pc:chgData name="Saurav Suman" userId="d856eaf540f4c9fc" providerId="LiveId" clId="{E8CB48C0-B008-4F81-8D6D-090F2C1FD512}" dt="2024-06-19T08:48:35.913" v="6496" actId="47"/>
        <pc:sldMkLst>
          <pc:docMk/>
          <pc:sldMk cId="1517922484" sldId="281"/>
        </pc:sldMkLst>
        <pc:spChg chg="mod">
          <ac:chgData name="Saurav Suman" userId="d856eaf540f4c9fc" providerId="LiveId" clId="{E8CB48C0-B008-4F81-8D6D-090F2C1FD512}" dt="2024-06-19T08:36:02.562" v="6109" actId="1038"/>
          <ac:spMkLst>
            <pc:docMk/>
            <pc:sldMk cId="1517922484" sldId="281"/>
            <ac:spMk id="9" creationId="{8F68AFEA-958C-4BC7-FE80-72E0394C69E9}"/>
          </ac:spMkLst>
        </pc:spChg>
        <pc:spChg chg="del">
          <ac:chgData name="Saurav Suman" userId="d856eaf540f4c9fc" providerId="LiveId" clId="{E8CB48C0-B008-4F81-8D6D-090F2C1FD512}" dt="2024-06-19T08:35:58.564" v="6080" actId="478"/>
          <ac:spMkLst>
            <pc:docMk/>
            <pc:sldMk cId="1517922484" sldId="281"/>
            <ac:spMk id="10" creationId="{1FF45F65-AE46-7E42-8C24-D40A296CEC9D}"/>
          </ac:spMkLst>
        </pc:spChg>
        <pc:graphicFrameChg chg="del mod">
          <ac:chgData name="Saurav Suman" userId="d856eaf540f4c9fc" providerId="LiveId" clId="{E8CB48C0-B008-4F81-8D6D-090F2C1FD512}" dt="2024-06-19T08:48:27.602" v="6492" actId="478"/>
          <ac:graphicFrameMkLst>
            <pc:docMk/>
            <pc:sldMk cId="1517922484" sldId="281"/>
            <ac:graphicFrameMk id="8" creationId="{E33CDFDD-9640-9479-E774-7B0DD80C5F45}"/>
          </ac:graphicFrameMkLst>
        </pc:graphicFrameChg>
      </pc:sldChg>
      <pc:sldChg chg="modSp add mod ord">
        <pc:chgData name="Saurav Suman" userId="d856eaf540f4c9fc" providerId="LiveId" clId="{E8CB48C0-B008-4F81-8D6D-090F2C1FD512}" dt="2024-06-19T08:53:44.475" v="6613"/>
        <pc:sldMkLst>
          <pc:docMk/>
          <pc:sldMk cId="2360661473" sldId="282"/>
        </pc:sldMkLst>
        <pc:spChg chg="mod">
          <ac:chgData name="Saurav Suman" userId="d856eaf540f4c9fc" providerId="LiveId" clId="{E8CB48C0-B008-4F81-8D6D-090F2C1FD512}" dt="2024-06-19T08:53:23.863" v="6604" actId="20577"/>
          <ac:spMkLst>
            <pc:docMk/>
            <pc:sldMk cId="2360661473" sldId="282"/>
            <ac:spMk id="2" creationId="{667330D3-1C7C-952C-29D2-A729E09A14FE}"/>
          </ac:spMkLst>
        </pc:spChg>
        <pc:spChg chg="mod">
          <ac:chgData name="Saurav Suman" userId="d856eaf540f4c9fc" providerId="LiveId" clId="{E8CB48C0-B008-4F81-8D6D-090F2C1FD512}" dt="2024-06-19T08:53:44.475" v="6613"/>
          <ac:spMkLst>
            <pc:docMk/>
            <pc:sldMk cId="2360661473" sldId="282"/>
            <ac:spMk id="3" creationId="{DF6B9D2F-61BE-A8FE-425A-6E20BE9B3D27}"/>
          </ac:spMkLst>
        </pc:spChg>
      </pc:sldChg>
      <pc:sldChg chg="addSp delSp modSp add mod ord">
        <pc:chgData name="Saurav Suman" userId="d856eaf540f4c9fc" providerId="LiveId" clId="{E8CB48C0-B008-4F81-8D6D-090F2C1FD512}" dt="2024-06-19T09:17:55.821" v="6950" actId="27918"/>
        <pc:sldMkLst>
          <pc:docMk/>
          <pc:sldMk cId="683567100" sldId="283"/>
        </pc:sldMkLst>
        <pc:spChg chg="del">
          <ac:chgData name="Saurav Suman" userId="d856eaf540f4c9fc" providerId="LiveId" clId="{E8CB48C0-B008-4F81-8D6D-090F2C1FD512}" dt="2024-06-19T08:48:43.995" v="6507" actId="478"/>
          <ac:spMkLst>
            <pc:docMk/>
            <pc:sldMk cId="683567100" sldId="283"/>
            <ac:spMk id="2" creationId="{8E12ED24-6D77-C419-655D-1B9F242C9036}"/>
          </ac:spMkLst>
        </pc:spChg>
        <pc:spChg chg="mod">
          <ac:chgData name="Saurav Suman" userId="d856eaf540f4c9fc" providerId="LiveId" clId="{E8CB48C0-B008-4F81-8D6D-090F2C1FD512}" dt="2024-06-19T08:48:41.067" v="6506" actId="20577"/>
          <ac:spMkLst>
            <pc:docMk/>
            <pc:sldMk cId="683567100" sldId="283"/>
            <ac:spMk id="3" creationId="{DF6B9D2F-61BE-A8FE-425A-6E20BE9B3D27}"/>
          </ac:spMkLst>
        </pc:spChg>
        <pc:spChg chg="add mod">
          <ac:chgData name="Saurav Suman" userId="d856eaf540f4c9fc" providerId="LiveId" clId="{E8CB48C0-B008-4F81-8D6D-090F2C1FD512}" dt="2024-06-19T08:50:34.917" v="6553" actId="1038"/>
          <ac:spMkLst>
            <pc:docMk/>
            <pc:sldMk cId="683567100" sldId="283"/>
            <ac:spMk id="8" creationId="{6A7B87CB-C41A-EF5C-1AE3-93C65AA76375}"/>
          </ac:spMkLst>
        </pc:spChg>
        <pc:graphicFrameChg chg="add mod">
          <ac:chgData name="Saurav Suman" userId="d856eaf540f4c9fc" providerId="LiveId" clId="{E8CB48C0-B008-4F81-8D6D-090F2C1FD512}" dt="2024-06-19T08:50:22.586" v="6523" actId="113"/>
          <ac:graphicFrameMkLst>
            <pc:docMk/>
            <pc:sldMk cId="683567100" sldId="283"/>
            <ac:graphicFrameMk id="6" creationId="{38A849A5-E2F6-DECF-0224-1300F6E95085}"/>
          </ac:graphicFrameMkLst>
        </pc:graphicFrameChg>
        <pc:graphicFrameChg chg="del">
          <ac:chgData name="Saurav Suman" userId="d856eaf540f4c9fc" providerId="LiveId" clId="{E8CB48C0-B008-4F81-8D6D-090F2C1FD512}" dt="2024-06-19T08:48:47.994" v="6508" actId="478"/>
          <ac:graphicFrameMkLst>
            <pc:docMk/>
            <pc:sldMk cId="683567100" sldId="283"/>
            <ac:graphicFrameMk id="7" creationId="{7625FC73-9DF8-88E3-BAB1-9F9B45A84473}"/>
          </ac:graphicFrameMkLst>
        </pc:graphicFrameChg>
      </pc:sldChg>
      <pc:sldChg chg="add mod modShow">
        <pc:chgData name="Saurav Suman" userId="d856eaf540f4c9fc" providerId="LiveId" clId="{E8CB48C0-B008-4F81-8D6D-090F2C1FD512}" dt="2024-06-19T08:55:44.449" v="6615" actId="729"/>
        <pc:sldMkLst>
          <pc:docMk/>
          <pc:sldMk cId="4044838863" sldId="284"/>
        </pc:sldMkLst>
      </pc:sldChg>
      <pc:sldChg chg="addSp delSp modSp add mod ord">
        <pc:chgData name="Saurav Suman" userId="d856eaf540f4c9fc" providerId="LiveId" clId="{E8CB48C0-B008-4F81-8D6D-090F2C1FD512}" dt="2024-06-19T09:27:42.111" v="7695" actId="20577"/>
        <pc:sldMkLst>
          <pc:docMk/>
          <pc:sldMk cId="3772618182" sldId="285"/>
        </pc:sldMkLst>
        <pc:spChg chg="del mod">
          <ac:chgData name="Saurav Suman" userId="d856eaf540f4c9fc" providerId="LiveId" clId="{E8CB48C0-B008-4F81-8D6D-090F2C1FD512}" dt="2024-06-19T09:05:35.842" v="6706" actId="478"/>
          <ac:spMkLst>
            <pc:docMk/>
            <pc:sldMk cId="3772618182" sldId="285"/>
            <ac:spMk id="2" creationId="{55EACE7B-92C8-A93C-BC78-23AB6EF37D07}"/>
          </ac:spMkLst>
        </pc:spChg>
        <pc:spChg chg="mod">
          <ac:chgData name="Saurav Suman" userId="d856eaf540f4c9fc" providerId="LiveId" clId="{E8CB48C0-B008-4F81-8D6D-090F2C1FD512}" dt="2024-06-19T09:25:32.614" v="7529" actId="20577"/>
          <ac:spMkLst>
            <pc:docMk/>
            <pc:sldMk cId="3772618182" sldId="285"/>
            <ac:spMk id="3" creationId="{2B7FA742-055C-70D7-3CC2-2E31351521CC}"/>
          </ac:spMkLst>
        </pc:spChg>
        <pc:spChg chg="add del mod">
          <ac:chgData name="Saurav Suman" userId="d856eaf540f4c9fc" providerId="LiveId" clId="{E8CB48C0-B008-4F81-8D6D-090F2C1FD512}" dt="2024-06-19T09:05:46.282" v="6726" actId="478"/>
          <ac:spMkLst>
            <pc:docMk/>
            <pc:sldMk cId="3772618182" sldId="285"/>
            <ac:spMk id="7" creationId="{E25BAC33-955A-FAAD-AB0D-07432016BCD9}"/>
          </ac:spMkLst>
        </pc:spChg>
        <pc:spChg chg="add mod">
          <ac:chgData name="Saurav Suman" userId="d856eaf540f4c9fc" providerId="LiveId" clId="{E8CB48C0-B008-4F81-8D6D-090F2C1FD512}" dt="2024-06-19T09:27:42.111" v="7695" actId="20577"/>
          <ac:spMkLst>
            <pc:docMk/>
            <pc:sldMk cId="3772618182" sldId="285"/>
            <ac:spMk id="10" creationId="{9819ECCA-E2D2-6F15-8DCF-E77B740C7EB1}"/>
          </ac:spMkLst>
        </pc:spChg>
        <pc:spChg chg="add mod">
          <ac:chgData name="Saurav Suman" userId="d856eaf540f4c9fc" providerId="LiveId" clId="{E8CB48C0-B008-4F81-8D6D-090F2C1FD512}" dt="2024-06-19T09:21:16.779" v="7063" actId="1036"/>
          <ac:spMkLst>
            <pc:docMk/>
            <pc:sldMk cId="3772618182" sldId="285"/>
            <ac:spMk id="11" creationId="{E3C43251-49D1-9437-8263-4E3F65182FA7}"/>
          </ac:spMkLst>
        </pc:spChg>
        <pc:spChg chg="add mod">
          <ac:chgData name="Saurav Suman" userId="d856eaf540f4c9fc" providerId="LiveId" clId="{E8CB48C0-B008-4F81-8D6D-090F2C1FD512}" dt="2024-06-19T09:21:30.176" v="7080" actId="14100"/>
          <ac:spMkLst>
            <pc:docMk/>
            <pc:sldMk cId="3772618182" sldId="285"/>
            <ac:spMk id="12" creationId="{B74344C7-410F-C2FF-705B-CC66798BB3AB}"/>
          </ac:spMkLst>
        </pc:spChg>
        <pc:spChg chg="add mod">
          <ac:chgData name="Saurav Suman" userId="d856eaf540f4c9fc" providerId="LiveId" clId="{E8CB48C0-B008-4F81-8D6D-090F2C1FD512}" dt="2024-06-19T09:26:26.879" v="7559" actId="1035"/>
          <ac:spMkLst>
            <pc:docMk/>
            <pc:sldMk cId="3772618182" sldId="285"/>
            <ac:spMk id="13" creationId="{AD070754-7747-2006-4D44-0A9755E557C5}"/>
          </ac:spMkLst>
        </pc:spChg>
        <pc:spChg chg="add mod">
          <ac:chgData name="Saurav Suman" userId="d856eaf540f4c9fc" providerId="LiveId" clId="{E8CB48C0-B008-4F81-8D6D-090F2C1FD512}" dt="2024-06-19T09:27:02.224" v="7647" actId="1037"/>
          <ac:spMkLst>
            <pc:docMk/>
            <pc:sldMk cId="3772618182" sldId="285"/>
            <ac:spMk id="14" creationId="{D8D3B2AB-72FB-2C2F-F6F2-29E9CD3FFAB3}"/>
          </ac:spMkLst>
        </pc:spChg>
        <pc:graphicFrameChg chg="add mod">
          <ac:chgData name="Saurav Suman" userId="d856eaf540f4c9fc" providerId="LiveId" clId="{E8CB48C0-B008-4F81-8D6D-090F2C1FD512}" dt="2024-06-19T09:25:41.537" v="7538" actId="20577"/>
          <ac:graphicFrameMkLst>
            <pc:docMk/>
            <pc:sldMk cId="3772618182" sldId="285"/>
            <ac:graphicFrameMk id="8" creationId="{58DF1A59-6CF1-79B3-A86B-578FD6C810CD}"/>
          </ac:graphicFrameMkLst>
        </pc:graphicFrameChg>
        <pc:graphicFrameChg chg="add mod">
          <ac:chgData name="Saurav Suman" userId="d856eaf540f4c9fc" providerId="LiveId" clId="{E8CB48C0-B008-4F81-8D6D-090F2C1FD512}" dt="2024-06-19T09:26:52.097" v="7638" actId="122"/>
          <ac:graphicFrameMkLst>
            <pc:docMk/>
            <pc:sldMk cId="3772618182" sldId="285"/>
            <ac:graphicFrameMk id="9" creationId="{D3E7F828-C142-D7C0-D4E4-70A84B743AB5}"/>
          </ac:graphicFrameMkLst>
        </pc:graphicFrameChg>
      </pc:sldChg>
      <pc:sldChg chg="modSp add mod">
        <pc:chgData name="Saurav Suman" userId="d856eaf540f4c9fc" providerId="LiveId" clId="{E8CB48C0-B008-4F81-8D6D-090F2C1FD512}" dt="2024-06-19T09:31:24.397" v="8200" actId="20577"/>
        <pc:sldMkLst>
          <pc:docMk/>
          <pc:sldMk cId="4027462357" sldId="286"/>
        </pc:sldMkLst>
        <pc:spChg chg="mod">
          <ac:chgData name="Saurav Suman" userId="d856eaf540f4c9fc" providerId="LiveId" clId="{E8CB48C0-B008-4F81-8D6D-090F2C1FD512}" dt="2024-06-19T09:31:24.397" v="8200" actId="20577"/>
          <ac:spMkLst>
            <pc:docMk/>
            <pc:sldMk cId="4027462357" sldId="286"/>
            <ac:spMk id="2" creationId="{55EACE7B-92C8-A93C-BC78-23AB6EF37D07}"/>
          </ac:spMkLst>
        </pc:spChg>
        <pc:spChg chg="mod">
          <ac:chgData name="Saurav Suman" userId="d856eaf540f4c9fc" providerId="LiveId" clId="{E8CB48C0-B008-4F81-8D6D-090F2C1FD512}" dt="2024-06-19T09:28:17.406" v="7737" actId="20577"/>
          <ac:spMkLst>
            <pc:docMk/>
            <pc:sldMk cId="4027462357" sldId="286"/>
            <ac:spMk id="3" creationId="{2B7FA742-055C-70D7-3CC2-2E31351521C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d856eaf540f4c9fc/Documents/Disseration%20IIHMR/Dissertation%20Presentation/Surve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d856eaf540f4c9fc/Documents/Disseration%20IIHMR/Dissertation%20Presentation/Surve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d856eaf540f4c9fc/Documents/Disseration%20IIHMR/Dissertation%20Presentation/Surve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d856eaf540f4c9fc/Documents/Disseration%20IIHMR/Dissertation%20Presentation/Surve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d856eaf540f4c9fc/Documents/Disseration%20IIHMR/Dissertation%20Presentation/Surve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Result!$C$1</c:f>
              <c:strCache>
                <c:ptCount val="1"/>
                <c:pt idx="0">
                  <c:v>Average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Result!$B$2:$B$11</c:f>
              <c:strCache>
                <c:ptCount val="10"/>
                <c:pt idx="0">
                  <c:v>Cultural Norms and Values</c:v>
                </c:pt>
                <c:pt idx="1">
                  <c:v>Management Support</c:v>
                </c:pt>
                <c:pt idx="2">
                  <c:v>Resistance to Change</c:v>
                </c:pt>
                <c:pt idx="3">
                  <c:v>Training and Support Provided</c:v>
                </c:pt>
                <c:pt idx="4">
                  <c:v>User Involvement in Design and Implementation</c:v>
                </c:pt>
                <c:pt idx="5">
                  <c:v>Workplace Dynamics</c:v>
                </c:pt>
                <c:pt idx="6">
                  <c:v>Age and Technological Savviness</c:v>
                </c:pt>
                <c:pt idx="7">
                  <c:v>Language Barriers</c:v>
                </c:pt>
                <c:pt idx="8">
                  <c:v>Trust in Technology</c:v>
                </c:pt>
                <c:pt idx="9">
                  <c:v>Educational Background</c:v>
                </c:pt>
              </c:strCache>
            </c:strRef>
          </c:cat>
          <c:val>
            <c:numRef>
              <c:f>Result!$C$2:$C$11</c:f>
              <c:numCache>
                <c:formatCode>0.00</c:formatCode>
                <c:ptCount val="10"/>
                <c:pt idx="0">
                  <c:v>2.8783783783783785</c:v>
                </c:pt>
                <c:pt idx="1">
                  <c:v>3.1081081081081079</c:v>
                </c:pt>
                <c:pt idx="2">
                  <c:v>3.1486486486486487</c:v>
                </c:pt>
                <c:pt idx="3">
                  <c:v>3.2432432432432434</c:v>
                </c:pt>
                <c:pt idx="4">
                  <c:v>3.2432432432432434</c:v>
                </c:pt>
                <c:pt idx="5">
                  <c:v>3.39</c:v>
                </c:pt>
                <c:pt idx="6">
                  <c:v>3.6</c:v>
                </c:pt>
                <c:pt idx="7">
                  <c:v>4</c:v>
                </c:pt>
                <c:pt idx="8">
                  <c:v>4.0999999999999996</c:v>
                </c:pt>
                <c:pt idx="9">
                  <c:v>4.5</c:v>
                </c:pt>
              </c:numCache>
            </c:numRef>
          </c:val>
          <c:extLst>
            <c:ext xmlns:c16="http://schemas.microsoft.com/office/drawing/2014/chart" uri="{C3380CC4-5D6E-409C-BE32-E72D297353CC}">
              <c16:uniqueId val="{00000000-3517-4D30-9486-3E70ACC11521}"/>
            </c:ext>
          </c:extLst>
        </c:ser>
        <c:dLbls>
          <c:showLegendKey val="0"/>
          <c:showVal val="0"/>
          <c:showCatName val="0"/>
          <c:showSerName val="0"/>
          <c:showPercent val="0"/>
          <c:showBubbleSize val="0"/>
        </c:dLbls>
        <c:gapWidth val="182"/>
        <c:axId val="461580992"/>
        <c:axId val="461578592"/>
      </c:barChart>
      <c:catAx>
        <c:axId val="46158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solidFill>
                <a:latin typeface="+mn-lt"/>
                <a:ea typeface="+mn-ea"/>
                <a:cs typeface="+mn-cs"/>
              </a:defRPr>
            </a:pPr>
            <a:endParaRPr lang="en-US"/>
          </a:p>
        </c:txPr>
        <c:crossAx val="461578592"/>
        <c:crosses val="autoZero"/>
        <c:auto val="1"/>
        <c:lblAlgn val="ctr"/>
        <c:lblOffset val="100"/>
        <c:noMultiLvlLbl val="0"/>
      </c:catAx>
      <c:valAx>
        <c:axId val="46157859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61580992"/>
        <c:crosses val="autoZero"/>
        <c:crossBetween val="between"/>
      </c:valAx>
      <c:spPr>
        <a:noFill/>
        <a:ln>
          <a:noFill/>
        </a:ln>
        <a:effectLst/>
      </c:spPr>
    </c:plotArea>
    <c:plotVisOnly val="1"/>
    <c:dispBlanksAs val="gap"/>
    <c:showDLblsOverMax val="0"/>
  </c:chart>
  <c:spPr>
    <a:noFill/>
    <a:ln>
      <a:noFill/>
    </a:ln>
    <a:effectLst/>
  </c:spPr>
  <c:txPr>
    <a:bodyPr anchor="ctr" anchorCtr="0"/>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Result!$B$19:$B$28</c:f>
              <c:strCache>
                <c:ptCount val="10"/>
                <c:pt idx="0">
                  <c:v>Age and Technological Savviness</c:v>
                </c:pt>
                <c:pt idx="1">
                  <c:v>Resistance to Change</c:v>
                </c:pt>
                <c:pt idx="2">
                  <c:v>Trust in Technology</c:v>
                </c:pt>
                <c:pt idx="3">
                  <c:v>User Involvement in Design and Implementation</c:v>
                </c:pt>
                <c:pt idx="4">
                  <c:v>Management Support</c:v>
                </c:pt>
                <c:pt idx="5">
                  <c:v>Cultural Norms and Values</c:v>
                </c:pt>
                <c:pt idx="6">
                  <c:v>Educational Background</c:v>
                </c:pt>
                <c:pt idx="7">
                  <c:v>Workplace Dynamics</c:v>
                </c:pt>
                <c:pt idx="8">
                  <c:v>Training and Support Provided</c:v>
                </c:pt>
                <c:pt idx="9">
                  <c:v>Language Barriers</c:v>
                </c:pt>
              </c:strCache>
            </c:strRef>
          </c:cat>
          <c:val>
            <c:numRef>
              <c:f>Result!$C$19:$C$28</c:f>
              <c:numCache>
                <c:formatCode>0.00</c:formatCode>
                <c:ptCount val="10"/>
                <c:pt idx="0">
                  <c:v>2</c:v>
                </c:pt>
                <c:pt idx="1">
                  <c:v>2</c:v>
                </c:pt>
                <c:pt idx="2">
                  <c:v>2</c:v>
                </c:pt>
                <c:pt idx="3">
                  <c:v>2</c:v>
                </c:pt>
                <c:pt idx="4">
                  <c:v>2.5</c:v>
                </c:pt>
                <c:pt idx="5">
                  <c:v>2.95</c:v>
                </c:pt>
                <c:pt idx="6">
                  <c:v>3</c:v>
                </c:pt>
                <c:pt idx="7">
                  <c:v>3</c:v>
                </c:pt>
                <c:pt idx="8">
                  <c:v>3.24</c:v>
                </c:pt>
                <c:pt idx="9">
                  <c:v>3.5</c:v>
                </c:pt>
              </c:numCache>
            </c:numRef>
          </c:val>
          <c:extLst>
            <c:ext xmlns:c16="http://schemas.microsoft.com/office/drawing/2014/chart" uri="{C3380CC4-5D6E-409C-BE32-E72D297353CC}">
              <c16:uniqueId val="{00000000-EAD8-43B4-804B-7452BD349219}"/>
            </c:ext>
          </c:extLst>
        </c:ser>
        <c:dLbls>
          <c:showLegendKey val="0"/>
          <c:showVal val="0"/>
          <c:showCatName val="0"/>
          <c:showSerName val="0"/>
          <c:showPercent val="0"/>
          <c:showBubbleSize val="0"/>
        </c:dLbls>
        <c:gapWidth val="219"/>
        <c:overlap val="-27"/>
        <c:axId val="2100377887"/>
        <c:axId val="2100371167"/>
      </c:barChart>
      <c:catAx>
        <c:axId val="210037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0371167"/>
        <c:crosses val="autoZero"/>
        <c:auto val="1"/>
        <c:lblAlgn val="ctr"/>
        <c:lblOffset val="100"/>
        <c:noMultiLvlLbl val="0"/>
      </c:catAx>
      <c:valAx>
        <c:axId val="21003711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0037788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India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Result!$B$54:$B$56</c:f>
              <c:strCache>
                <c:ptCount val="3"/>
                <c:pt idx="0">
                  <c:v>Language Barriers</c:v>
                </c:pt>
                <c:pt idx="1">
                  <c:v>Trust in Technology</c:v>
                </c:pt>
                <c:pt idx="2">
                  <c:v>Educational Background</c:v>
                </c:pt>
              </c:strCache>
            </c:strRef>
          </c:cat>
          <c:val>
            <c:numRef>
              <c:f>Result!$C$54:$C$56</c:f>
              <c:numCache>
                <c:formatCode>0.00</c:formatCode>
                <c:ptCount val="3"/>
                <c:pt idx="0">
                  <c:v>4</c:v>
                </c:pt>
                <c:pt idx="1">
                  <c:v>4.0999999999999996</c:v>
                </c:pt>
                <c:pt idx="2">
                  <c:v>4.5</c:v>
                </c:pt>
              </c:numCache>
            </c:numRef>
          </c:val>
          <c:extLst>
            <c:ext xmlns:c16="http://schemas.microsoft.com/office/drawing/2014/chart" uri="{C3380CC4-5D6E-409C-BE32-E72D297353CC}">
              <c16:uniqueId val="{00000000-15AF-4FD6-9AC2-59DAC39EC094}"/>
            </c:ext>
          </c:extLst>
        </c:ser>
        <c:dLbls>
          <c:showLegendKey val="0"/>
          <c:showVal val="0"/>
          <c:showCatName val="0"/>
          <c:showSerName val="0"/>
          <c:showPercent val="0"/>
          <c:showBubbleSize val="0"/>
        </c:dLbls>
        <c:gapWidth val="219"/>
        <c:overlap val="-27"/>
        <c:axId val="584130416"/>
        <c:axId val="584122736"/>
      </c:barChart>
      <c:catAx>
        <c:axId val="58413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4122736"/>
        <c:crosses val="autoZero"/>
        <c:auto val="1"/>
        <c:lblAlgn val="ctr"/>
        <c:lblOffset val="100"/>
        <c:noMultiLvlLbl val="0"/>
      </c:catAx>
      <c:valAx>
        <c:axId val="5841227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41304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r>
              <a:rPr lang="en-US" b="1" dirty="0"/>
              <a:t>Outside India</a:t>
            </a:r>
          </a:p>
        </c:rich>
      </c:tx>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Result!$D$54:$D$56</c:f>
              <c:strCache>
                <c:ptCount val="3"/>
                <c:pt idx="0">
                  <c:v>Workplace Dynamics</c:v>
                </c:pt>
                <c:pt idx="1">
                  <c:v>Training and Support Provided</c:v>
                </c:pt>
                <c:pt idx="2">
                  <c:v>Language Barriers</c:v>
                </c:pt>
              </c:strCache>
            </c:strRef>
          </c:cat>
          <c:val>
            <c:numRef>
              <c:f>Result!$E$54:$E$56</c:f>
              <c:numCache>
                <c:formatCode>0.00</c:formatCode>
                <c:ptCount val="3"/>
                <c:pt idx="0">
                  <c:v>3</c:v>
                </c:pt>
                <c:pt idx="1">
                  <c:v>3.24</c:v>
                </c:pt>
                <c:pt idx="2">
                  <c:v>3.5</c:v>
                </c:pt>
              </c:numCache>
            </c:numRef>
          </c:val>
          <c:extLst>
            <c:ext xmlns:c16="http://schemas.microsoft.com/office/drawing/2014/chart" uri="{C3380CC4-5D6E-409C-BE32-E72D297353CC}">
              <c16:uniqueId val="{00000000-6524-4B59-BAA5-8326EB577A11}"/>
            </c:ext>
          </c:extLst>
        </c:ser>
        <c:dLbls>
          <c:showLegendKey val="0"/>
          <c:showVal val="0"/>
          <c:showCatName val="0"/>
          <c:showSerName val="0"/>
          <c:showPercent val="0"/>
          <c:showBubbleSize val="0"/>
        </c:dLbls>
        <c:gapWidth val="219"/>
        <c:overlap val="-27"/>
        <c:axId val="585076912"/>
        <c:axId val="585075952"/>
      </c:barChart>
      <c:catAx>
        <c:axId val="58507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5075952"/>
        <c:crosses val="autoZero"/>
        <c:auto val="1"/>
        <c:lblAlgn val="ctr"/>
        <c:lblOffset val="100"/>
        <c:noMultiLvlLbl val="0"/>
      </c:catAx>
      <c:valAx>
        <c:axId val="5850759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50769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Result!$C$57</c:f>
              <c:strCache>
                <c:ptCount val="1"/>
                <c:pt idx="0">
                  <c:v>India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Result!$B$58:$B$67</c:f>
              <c:strCache>
                <c:ptCount val="10"/>
                <c:pt idx="0">
                  <c:v>Cultural Norms and Values</c:v>
                </c:pt>
                <c:pt idx="1">
                  <c:v>Language Barriers</c:v>
                </c:pt>
                <c:pt idx="2">
                  <c:v>Educational Background</c:v>
                </c:pt>
                <c:pt idx="3">
                  <c:v>Age and Technological Savviness</c:v>
                </c:pt>
                <c:pt idx="4">
                  <c:v>Resistance to Change</c:v>
                </c:pt>
                <c:pt idx="5">
                  <c:v>Trust in Technology</c:v>
                </c:pt>
                <c:pt idx="6">
                  <c:v>Management Support</c:v>
                </c:pt>
                <c:pt idx="7">
                  <c:v>Training and Support Provided</c:v>
                </c:pt>
                <c:pt idx="8">
                  <c:v>Workplace Dynamics</c:v>
                </c:pt>
                <c:pt idx="9">
                  <c:v>User Involvement in Design and Implementation</c:v>
                </c:pt>
              </c:strCache>
            </c:strRef>
          </c:cat>
          <c:val>
            <c:numRef>
              <c:f>Result!$C$58:$C$67</c:f>
              <c:numCache>
                <c:formatCode>0.00</c:formatCode>
                <c:ptCount val="10"/>
                <c:pt idx="0">
                  <c:v>2.8783783783783785</c:v>
                </c:pt>
                <c:pt idx="1">
                  <c:v>4</c:v>
                </c:pt>
                <c:pt idx="2">
                  <c:v>4.5</c:v>
                </c:pt>
                <c:pt idx="3">
                  <c:v>3.6</c:v>
                </c:pt>
                <c:pt idx="4">
                  <c:v>3.1486486486486487</c:v>
                </c:pt>
                <c:pt idx="5">
                  <c:v>4.0999999999999996</c:v>
                </c:pt>
                <c:pt idx="6">
                  <c:v>3.1081081081081079</c:v>
                </c:pt>
                <c:pt idx="7">
                  <c:v>3.2432432432432434</c:v>
                </c:pt>
                <c:pt idx="8">
                  <c:v>3.39</c:v>
                </c:pt>
                <c:pt idx="9">
                  <c:v>3.2432432432432434</c:v>
                </c:pt>
              </c:numCache>
            </c:numRef>
          </c:val>
          <c:extLst>
            <c:ext xmlns:c16="http://schemas.microsoft.com/office/drawing/2014/chart" uri="{C3380CC4-5D6E-409C-BE32-E72D297353CC}">
              <c16:uniqueId val="{00000000-F40F-4447-A1C3-F3336DEBDF5B}"/>
            </c:ext>
          </c:extLst>
        </c:ser>
        <c:ser>
          <c:idx val="1"/>
          <c:order val="1"/>
          <c:tx>
            <c:strRef>
              <c:f>Result!$D$57</c:f>
              <c:strCache>
                <c:ptCount val="1"/>
                <c:pt idx="0">
                  <c:v>Outside India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Result!$B$58:$B$67</c:f>
              <c:strCache>
                <c:ptCount val="10"/>
                <c:pt idx="0">
                  <c:v>Cultural Norms and Values</c:v>
                </c:pt>
                <c:pt idx="1">
                  <c:v>Language Barriers</c:v>
                </c:pt>
                <c:pt idx="2">
                  <c:v>Educational Background</c:v>
                </c:pt>
                <c:pt idx="3">
                  <c:v>Age and Technological Savviness</c:v>
                </c:pt>
                <c:pt idx="4">
                  <c:v>Resistance to Change</c:v>
                </c:pt>
                <c:pt idx="5">
                  <c:v>Trust in Technology</c:v>
                </c:pt>
                <c:pt idx="6">
                  <c:v>Management Support</c:v>
                </c:pt>
                <c:pt idx="7">
                  <c:v>Training and Support Provided</c:v>
                </c:pt>
                <c:pt idx="8">
                  <c:v>Workplace Dynamics</c:v>
                </c:pt>
                <c:pt idx="9">
                  <c:v>User Involvement in Design and Implementation</c:v>
                </c:pt>
              </c:strCache>
            </c:strRef>
          </c:cat>
          <c:val>
            <c:numRef>
              <c:f>Result!$D$58:$D$67</c:f>
              <c:numCache>
                <c:formatCode>General</c:formatCode>
                <c:ptCount val="10"/>
                <c:pt idx="0">
                  <c:v>2.95</c:v>
                </c:pt>
                <c:pt idx="1">
                  <c:v>3.58</c:v>
                </c:pt>
                <c:pt idx="2">
                  <c:v>3</c:v>
                </c:pt>
                <c:pt idx="3">
                  <c:v>2</c:v>
                </c:pt>
                <c:pt idx="4">
                  <c:v>2</c:v>
                </c:pt>
                <c:pt idx="5">
                  <c:v>2</c:v>
                </c:pt>
                <c:pt idx="6">
                  <c:v>2.5</c:v>
                </c:pt>
                <c:pt idx="7">
                  <c:v>3.25</c:v>
                </c:pt>
                <c:pt idx="8">
                  <c:v>3</c:v>
                </c:pt>
                <c:pt idx="9">
                  <c:v>2</c:v>
                </c:pt>
              </c:numCache>
            </c:numRef>
          </c:val>
          <c:extLst>
            <c:ext xmlns:c16="http://schemas.microsoft.com/office/drawing/2014/chart" uri="{C3380CC4-5D6E-409C-BE32-E72D297353CC}">
              <c16:uniqueId val="{00000001-F40F-4447-A1C3-F3336DEBDF5B}"/>
            </c:ext>
          </c:extLst>
        </c:ser>
        <c:dLbls>
          <c:showLegendKey val="0"/>
          <c:showVal val="0"/>
          <c:showCatName val="0"/>
          <c:showSerName val="0"/>
          <c:showPercent val="0"/>
          <c:showBubbleSize val="0"/>
        </c:dLbls>
        <c:gapWidth val="219"/>
        <c:overlap val="-27"/>
        <c:axId val="2096106831"/>
        <c:axId val="2096106351"/>
      </c:barChart>
      <c:catAx>
        <c:axId val="2096106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96106351"/>
        <c:crosses val="autoZero"/>
        <c:auto val="1"/>
        <c:lblAlgn val="ctr"/>
        <c:lblOffset val="100"/>
        <c:noMultiLvlLbl val="0"/>
      </c:catAx>
      <c:valAx>
        <c:axId val="20961063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096106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785F0C-1FF9-4E24-C1AF-C8CA22E3D3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64FEA444-4907-A1A6-DF2E-B63B2C4E29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68B3BE-AE87-446F-AD51-9CAE31262F73}" type="datetimeFigureOut">
              <a:rPr lang="en-IN" smtClean="0"/>
              <a:t>27-07-24</a:t>
            </a:fld>
            <a:endParaRPr lang="en-IN"/>
          </a:p>
        </p:txBody>
      </p:sp>
      <p:sp>
        <p:nvSpPr>
          <p:cNvPr id="4" name="Footer Placeholder 3">
            <a:extLst>
              <a:ext uri="{FF2B5EF4-FFF2-40B4-BE49-F238E27FC236}">
                <a16:creationId xmlns:a16="http://schemas.microsoft.com/office/drawing/2014/main" id="{1E8FF139-5BED-8864-9D56-64D2739D1F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1A0AA357-CCD9-F605-649C-4C3E7ECF6C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79FBC9-5DCA-4425-8604-5AFB5EEA5F01}" type="slidenum">
              <a:rPr lang="en-IN" smtClean="0"/>
              <a:t>‹#›</a:t>
            </a:fld>
            <a:endParaRPr lang="en-IN"/>
          </a:p>
        </p:txBody>
      </p:sp>
    </p:spTree>
    <p:extLst>
      <p:ext uri="{BB962C8B-B14F-4D97-AF65-F5344CB8AC3E}">
        <p14:creationId xmlns:p14="http://schemas.microsoft.com/office/powerpoint/2010/main" val="2142340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5D0BA-F020-4D57-830C-33DED33C03DC}" type="datetimeFigureOut">
              <a:rPr lang="en-US" smtClean="0"/>
              <a:t>7/27/2024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34E81-2265-45C4-BA6E-E54599015076}" type="slidenum">
              <a:rPr lang="en-US" smtClean="0"/>
              <a:t>‹#›</a:t>
            </a:fld>
            <a:endParaRPr lang="en-US"/>
          </a:p>
        </p:txBody>
      </p:sp>
    </p:spTree>
    <p:extLst>
      <p:ext uri="{BB962C8B-B14F-4D97-AF65-F5344CB8AC3E}">
        <p14:creationId xmlns:p14="http://schemas.microsoft.com/office/powerpoint/2010/main" val="120844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34E81-2265-45C4-BA6E-E54599015076}" type="slidenum">
              <a:rPr lang="en-US" smtClean="0"/>
              <a:t>1</a:t>
            </a:fld>
            <a:endParaRPr lang="en-US"/>
          </a:p>
        </p:txBody>
      </p:sp>
    </p:spTree>
    <p:extLst>
      <p:ext uri="{BB962C8B-B14F-4D97-AF65-F5344CB8AC3E}">
        <p14:creationId xmlns:p14="http://schemas.microsoft.com/office/powerpoint/2010/main" val="91150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34E81-2265-45C4-BA6E-E54599015076}" type="slidenum">
              <a:rPr lang="en-US" smtClean="0"/>
              <a:t>22</a:t>
            </a:fld>
            <a:endParaRPr lang="en-US"/>
          </a:p>
        </p:txBody>
      </p:sp>
    </p:spTree>
    <p:extLst>
      <p:ext uri="{BB962C8B-B14F-4D97-AF65-F5344CB8AC3E}">
        <p14:creationId xmlns:p14="http://schemas.microsoft.com/office/powerpoint/2010/main" val="239581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E48B-2421-638B-ACDC-11D32661804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C4DB7BE-709D-BEEB-490C-8B4A0FC334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9A07D-A17D-61DC-5CC3-C683CAB3818C}"/>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5" name="Footer Placeholder 4">
            <a:extLst>
              <a:ext uri="{FF2B5EF4-FFF2-40B4-BE49-F238E27FC236}">
                <a16:creationId xmlns:a16="http://schemas.microsoft.com/office/drawing/2014/main" id="{9C4AD084-7E39-7F23-6663-621626D190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2B401F-57BB-E5E4-061E-29CD85D08475}"/>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100915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340C-E6FF-A190-F567-359DE1291AB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5C8475-7520-E78D-12FC-9B268DAA71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FF22D-B8EF-96F1-72DE-F3566ADF5325}"/>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5" name="Footer Placeholder 4">
            <a:extLst>
              <a:ext uri="{FF2B5EF4-FFF2-40B4-BE49-F238E27FC236}">
                <a16:creationId xmlns:a16="http://schemas.microsoft.com/office/drawing/2014/main" id="{F484286C-1109-8F8F-BA96-3CF5DC06D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FE0AB-C9B7-9A26-FFD9-8D12E3A1AED9}"/>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174296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F60CAC-C8E5-6CD0-66F5-72A000B7A61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384A1-9650-728D-F6E6-84D1CAF6D7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5C583-BDAE-F9CF-0D93-DBEE470AAAC7}"/>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5" name="Footer Placeholder 4">
            <a:extLst>
              <a:ext uri="{FF2B5EF4-FFF2-40B4-BE49-F238E27FC236}">
                <a16:creationId xmlns:a16="http://schemas.microsoft.com/office/drawing/2014/main" id="{F8B45345-6667-4D51-C7A2-FC72DE601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57857-64B0-9121-2160-2A21A8DB9EF6}"/>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406053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F15B6-EF02-92DF-EA55-723953004F6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F57D8B-E67A-9F30-1A33-18C26E761467}"/>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5" name="Footer Placeholder 4">
            <a:extLst>
              <a:ext uri="{FF2B5EF4-FFF2-40B4-BE49-F238E27FC236}">
                <a16:creationId xmlns:a16="http://schemas.microsoft.com/office/drawing/2014/main" id="{9E37804B-DCE2-7711-43D8-EC1D4174E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EFA90-A7E4-4E25-AB69-A82DF6395861}"/>
              </a:ext>
            </a:extLst>
          </p:cNvPr>
          <p:cNvSpPr>
            <a:spLocks noGrp="1"/>
          </p:cNvSpPr>
          <p:nvPr>
            <p:ph type="sldNum" sz="quarter" idx="12"/>
          </p:nvPr>
        </p:nvSpPr>
        <p:spPr/>
        <p:txBody>
          <a:bodyPr/>
          <a:lstStyle/>
          <a:p>
            <a:fld id="{63A3D18D-3CA2-44C1-8DCA-D4924BF0A308}" type="slidenum">
              <a:rPr lang="en-US" smtClean="0"/>
              <a:t>‹#›</a:t>
            </a:fld>
            <a:endParaRPr lang="en-US"/>
          </a:p>
        </p:txBody>
      </p:sp>
      <p:sp>
        <p:nvSpPr>
          <p:cNvPr id="7" name="Title 1">
            <a:extLst>
              <a:ext uri="{FF2B5EF4-FFF2-40B4-BE49-F238E27FC236}">
                <a16:creationId xmlns:a16="http://schemas.microsoft.com/office/drawing/2014/main" id="{0CE77464-71A3-F082-FE03-64FA21838726}"/>
              </a:ext>
            </a:extLst>
          </p:cNvPr>
          <p:cNvSpPr>
            <a:spLocks noGrp="1"/>
          </p:cNvSpPr>
          <p:nvPr>
            <p:ph type="ctrTitle"/>
          </p:nvPr>
        </p:nvSpPr>
        <p:spPr>
          <a:xfrm>
            <a:off x="309016" y="0"/>
            <a:ext cx="11573968" cy="925975"/>
          </a:xfrm>
          <a:prstGeom prst="rect">
            <a:avLst/>
          </a:prstGeom>
        </p:spPr>
        <p:txBody>
          <a:bodyPr anchor="ctr"/>
          <a:lstStyle>
            <a:lvl1pPr algn="ctr">
              <a:defRPr sz="4500" b="1">
                <a:solidFill>
                  <a:schemeClr val="bg1"/>
                </a:solidFill>
                <a:effectLst>
                  <a:outerShdw blurRad="38100" dist="38100" dir="2700000" algn="tl">
                    <a:srgbClr val="000000">
                      <a:alpha val="43137"/>
                    </a:srgbClr>
                  </a:outerShdw>
                </a:effectLst>
                <a:latin typeface="Alegreya"/>
              </a:defRPr>
            </a:lvl1pPr>
          </a:lstStyle>
          <a:p>
            <a:r>
              <a:rPr lang="en-US" dirty="0"/>
              <a:t>Click to edit Master title style</a:t>
            </a:r>
          </a:p>
        </p:txBody>
      </p:sp>
    </p:spTree>
    <p:extLst>
      <p:ext uri="{BB962C8B-B14F-4D97-AF65-F5344CB8AC3E}">
        <p14:creationId xmlns:p14="http://schemas.microsoft.com/office/powerpoint/2010/main" val="9281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104F-176B-24CB-48D9-0F995BC0A7F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D34CDC-BD88-35D4-421E-46608B3C2B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1BB30-2911-A058-D70A-BE27442CB4EC}"/>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5" name="Footer Placeholder 4">
            <a:extLst>
              <a:ext uri="{FF2B5EF4-FFF2-40B4-BE49-F238E27FC236}">
                <a16:creationId xmlns:a16="http://schemas.microsoft.com/office/drawing/2014/main" id="{A00D225C-3C7C-492E-AAA4-A856BCAEB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6F2DF-C258-12F9-2D75-22FF37DFE993}"/>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117289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E4D2-D303-39C9-25EB-B70454E90B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CA81D9E-953C-4123-58C6-F78F82293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15097-EC72-D07B-CFFC-C7D682F67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EFE903-FF64-C308-4758-C8EA08537ED7}"/>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6" name="Footer Placeholder 5">
            <a:extLst>
              <a:ext uri="{FF2B5EF4-FFF2-40B4-BE49-F238E27FC236}">
                <a16:creationId xmlns:a16="http://schemas.microsoft.com/office/drawing/2014/main" id="{F5FA8528-41DD-FF1B-438A-625CA18C0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4299E7-BA7C-6B6F-1067-973CF33D8D78}"/>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33067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C2842-1C4A-E745-7EF2-C86448F1108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CDF506-4072-4834-D6EA-59D70A67E6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F75C9D-C729-A70F-C520-95BD5FC3E2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AF5945-D337-E68A-8F26-F65732F6E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805438-2300-71C4-7C23-9A0DE09ABF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16AA6A-24E0-9DB2-1632-7F178D81342D}"/>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8" name="Footer Placeholder 7">
            <a:extLst>
              <a:ext uri="{FF2B5EF4-FFF2-40B4-BE49-F238E27FC236}">
                <a16:creationId xmlns:a16="http://schemas.microsoft.com/office/drawing/2014/main" id="{BBB01253-3DAC-3A71-B4BA-5EA42E3B68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C2C0BA-1D9C-F23D-A8F5-A4F2F411991E}"/>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233773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40A3-6F62-C7BB-9775-18A6A911F5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202D7C8-4E8E-0287-570A-3EE6A16DD867}"/>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4" name="Footer Placeholder 3">
            <a:extLst>
              <a:ext uri="{FF2B5EF4-FFF2-40B4-BE49-F238E27FC236}">
                <a16:creationId xmlns:a16="http://schemas.microsoft.com/office/drawing/2014/main" id="{7B88E6C0-8F48-7F7E-BABE-5421368010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11BE53-6123-AD0F-923B-8E959FE8CB5F}"/>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298341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EA78F-FBF0-91FB-48BA-DFF73664DAF3}"/>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3" name="Footer Placeholder 2">
            <a:extLst>
              <a:ext uri="{FF2B5EF4-FFF2-40B4-BE49-F238E27FC236}">
                <a16:creationId xmlns:a16="http://schemas.microsoft.com/office/drawing/2014/main" id="{EF83D684-653C-3D70-A8AA-2D173986C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508CE-AE24-BF1D-74DE-295C741FAEE8}"/>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297959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6351-04F4-C11B-D870-F384F85870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A77739-B5F1-976D-F22A-0638B02CD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D25A8-4CED-FA12-B118-57094DEF4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F4173-CBB7-C982-D9E4-D85046F0EA34}"/>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6" name="Footer Placeholder 5">
            <a:extLst>
              <a:ext uri="{FF2B5EF4-FFF2-40B4-BE49-F238E27FC236}">
                <a16:creationId xmlns:a16="http://schemas.microsoft.com/office/drawing/2014/main" id="{3369B475-9EC1-3224-EAAE-B9D7487CF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35392-A6B3-DDB8-8AAF-05D4C0A3FFFD}"/>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359295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864-AD19-986D-1B65-05E59550D3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7B7479-ED99-8BC0-8682-8BFD33D4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3557C1-BFDC-A0C6-7285-26D4BC5E8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6D480-141F-1514-AC22-15FAEC159270}"/>
              </a:ext>
            </a:extLst>
          </p:cNvPr>
          <p:cNvSpPr>
            <a:spLocks noGrp="1"/>
          </p:cNvSpPr>
          <p:nvPr>
            <p:ph type="dt" sz="half" idx="10"/>
          </p:nvPr>
        </p:nvSpPr>
        <p:spPr/>
        <p:txBody>
          <a:bodyPr/>
          <a:lstStyle/>
          <a:p>
            <a:fld id="{069E09B2-6AA1-41C0-8A6C-105ACDD47485}" type="datetimeFigureOut">
              <a:rPr lang="en-US" smtClean="0"/>
              <a:t>7/27/2024</a:t>
            </a:fld>
            <a:endParaRPr lang="en-US"/>
          </a:p>
        </p:txBody>
      </p:sp>
      <p:sp>
        <p:nvSpPr>
          <p:cNvPr id="6" name="Footer Placeholder 5">
            <a:extLst>
              <a:ext uri="{FF2B5EF4-FFF2-40B4-BE49-F238E27FC236}">
                <a16:creationId xmlns:a16="http://schemas.microsoft.com/office/drawing/2014/main" id="{585D87BA-741C-0A2A-5F3B-0DE452C067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DD5BC-DC70-8FEC-09FD-AA7FF9646A6C}"/>
              </a:ext>
            </a:extLst>
          </p:cNvPr>
          <p:cNvSpPr>
            <a:spLocks noGrp="1"/>
          </p:cNvSpPr>
          <p:nvPr>
            <p:ph type="sldNum" sz="quarter" idx="12"/>
          </p:nvPr>
        </p:nvSpPr>
        <p:spPr/>
        <p:txBody>
          <a:bodyPr/>
          <a:lstStyle/>
          <a:p>
            <a:fld id="{63A3D18D-3CA2-44C1-8DCA-D4924BF0A308}" type="slidenum">
              <a:rPr lang="en-US" smtClean="0"/>
              <a:t>‹#›</a:t>
            </a:fld>
            <a:endParaRPr lang="en-US"/>
          </a:p>
        </p:txBody>
      </p:sp>
    </p:spTree>
    <p:extLst>
      <p:ext uri="{BB962C8B-B14F-4D97-AF65-F5344CB8AC3E}">
        <p14:creationId xmlns:p14="http://schemas.microsoft.com/office/powerpoint/2010/main" val="3210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268CD-C808-CF40-CABD-BEF85F6AA38C}"/>
              </a:ext>
            </a:extLst>
          </p:cNvPr>
          <p:cNvSpPr>
            <a:spLocks noGrp="1"/>
          </p:cNvSpPr>
          <p:nvPr>
            <p:ph type="body" idx="1"/>
          </p:nvPr>
        </p:nvSpPr>
        <p:spPr>
          <a:xfrm>
            <a:off x="309016" y="1016000"/>
            <a:ext cx="11573968" cy="5160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1F03BB3-9AE8-8DC3-41E4-A1271D679B91}"/>
              </a:ext>
            </a:extLst>
          </p:cNvPr>
          <p:cNvSpPr>
            <a:spLocks noGrp="1"/>
          </p:cNvSpPr>
          <p:nvPr>
            <p:ph type="dt" sz="half" idx="2"/>
          </p:nvPr>
        </p:nvSpPr>
        <p:spPr>
          <a:xfrm>
            <a:off x="309016"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9E09B2-6AA1-41C0-8A6C-105ACDD47485}" type="datetimeFigureOut">
              <a:rPr lang="en-US" smtClean="0"/>
              <a:t>7/27/2024</a:t>
            </a:fld>
            <a:endParaRPr lang="en-US"/>
          </a:p>
        </p:txBody>
      </p:sp>
      <p:sp>
        <p:nvSpPr>
          <p:cNvPr id="5" name="Footer Placeholder 4">
            <a:extLst>
              <a:ext uri="{FF2B5EF4-FFF2-40B4-BE49-F238E27FC236}">
                <a16:creationId xmlns:a16="http://schemas.microsoft.com/office/drawing/2014/main" id="{9B584006-0486-E97E-12E0-A9FD60C312AD}"/>
              </a:ext>
            </a:extLst>
          </p:cNvPr>
          <p:cNvSpPr>
            <a:spLocks noGrp="1"/>
          </p:cNvSpPr>
          <p:nvPr>
            <p:ph type="ftr" sz="quarter" idx="3"/>
          </p:nvPr>
        </p:nvSpPr>
        <p:spPr>
          <a:xfrm>
            <a:off x="3884092"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D24B7A3-04FE-FFC0-6D3F-68D8414BABC0}"/>
              </a:ext>
            </a:extLst>
          </p:cNvPr>
          <p:cNvSpPr>
            <a:spLocks noGrp="1"/>
          </p:cNvSpPr>
          <p:nvPr>
            <p:ph type="sldNum" sz="quarter" idx="4"/>
          </p:nvPr>
        </p:nvSpPr>
        <p:spPr>
          <a:xfrm>
            <a:off x="9139784"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A3D18D-3CA2-44C1-8DCA-D4924BF0A308}" type="slidenum">
              <a:rPr lang="en-US" smtClean="0"/>
              <a:t>‹#›</a:t>
            </a:fld>
            <a:endParaRPr lang="en-US"/>
          </a:p>
        </p:txBody>
      </p:sp>
      <p:grpSp>
        <p:nvGrpSpPr>
          <p:cNvPr id="8" name="Bottom box">
            <a:extLst>
              <a:ext uri="{FF2B5EF4-FFF2-40B4-BE49-F238E27FC236}">
                <a16:creationId xmlns:a16="http://schemas.microsoft.com/office/drawing/2014/main" id="{37A6921E-5098-D455-2A86-D24F4F971D10}"/>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16200000" flipH="1">
            <a:off x="5607905" y="-5607903"/>
            <a:ext cx="900000" cy="12115807"/>
            <a:chOff x="337801" y="2"/>
            <a:chExt cx="1013658" cy="5777809"/>
          </a:xfrm>
          <a:solidFill>
            <a:schemeClr val="accent2"/>
          </a:solidFill>
        </p:grpSpPr>
        <p:cxnSp>
          <p:nvCxnSpPr>
            <p:cNvPr id="9" name="Straight Connector 38">
              <a:extLst>
                <a:ext uri="{FF2B5EF4-FFF2-40B4-BE49-F238E27FC236}">
                  <a16:creationId xmlns:a16="http://schemas.microsoft.com/office/drawing/2014/main" id="{A89D3E94-B2F9-6EFC-34C9-DC05A5EA03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flipV="1">
              <a:off x="844629" y="5270982"/>
              <a:ext cx="1" cy="1013658"/>
            </a:xfrm>
            <a:prstGeom prst="line">
              <a:avLst/>
            </a:prstGeom>
            <a:grpFill/>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10C006-D837-9C25-609B-F4BF6E24F6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337801" y="2"/>
              <a:ext cx="1013657" cy="5666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2694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legrey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legrey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legrey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egrey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legrey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ubmed.ncbi.nlm.nih.gov/19911542/"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svg"/><Relationship Id="rId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ubtitle 2">
            <a:extLst>
              <a:ext uri="{FF2B5EF4-FFF2-40B4-BE49-F238E27FC236}">
                <a16:creationId xmlns:a16="http://schemas.microsoft.com/office/drawing/2014/main" id="{D423586A-89DB-98E8-460D-0A954434D1B7}"/>
              </a:ext>
            </a:extLst>
          </p:cNvPr>
          <p:cNvSpPr txBox="1">
            <a:spLocks/>
          </p:cNvSpPr>
          <p:nvPr/>
        </p:nvSpPr>
        <p:spPr>
          <a:xfrm>
            <a:off x="2999765" y="5023851"/>
            <a:ext cx="6189422" cy="7699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813816">
              <a:spcBef>
                <a:spcPts val="890"/>
              </a:spcBef>
            </a:pPr>
            <a:r>
              <a:rPr lang="en-IN" sz="1958" b="1" kern="1200" dirty="0">
                <a:solidFill>
                  <a:schemeClr val="bg1"/>
                </a:solidFill>
                <a:latin typeface="Alegreya" pitchFamily="2" charset="0"/>
                <a:ea typeface="+mn-ea"/>
                <a:cs typeface="+mn-cs"/>
              </a:rPr>
              <a:t>Presentation By: Mr. Saurav Suman (PG/22/106)</a:t>
            </a:r>
            <a:endParaRPr lang="en-IN" sz="1958" kern="1200" dirty="0">
              <a:solidFill>
                <a:schemeClr val="bg1"/>
              </a:solidFill>
              <a:latin typeface="Alegreya" pitchFamily="2" charset="0"/>
              <a:ea typeface="+mn-ea"/>
              <a:cs typeface="+mn-cs"/>
            </a:endParaRPr>
          </a:p>
          <a:p>
            <a:pPr defTabSz="813816">
              <a:spcBef>
                <a:spcPts val="890"/>
              </a:spcBef>
            </a:pPr>
            <a:r>
              <a:rPr lang="en-IN" sz="1958" b="1" kern="1200" dirty="0">
                <a:solidFill>
                  <a:schemeClr val="bg1"/>
                </a:solidFill>
                <a:latin typeface="Alegreya" pitchFamily="2" charset="0"/>
              </a:rPr>
              <a:t>Mentored By: Dr. Sukesh Bhardwaj </a:t>
            </a:r>
            <a:endParaRPr lang="en-IN" sz="2200" dirty="0">
              <a:solidFill>
                <a:schemeClr val="bg1"/>
              </a:solidFill>
              <a:latin typeface="Alegreya" pitchFamily="2" charset="0"/>
            </a:endParaRPr>
          </a:p>
        </p:txBody>
      </p:sp>
      <p:pic>
        <p:nvPicPr>
          <p:cNvPr id="5" name="IIHMR Logo">
            <a:extLst>
              <a:ext uri="{FF2B5EF4-FFF2-40B4-BE49-F238E27FC236}">
                <a16:creationId xmlns:a16="http://schemas.microsoft.com/office/drawing/2014/main" id="{2E8C2BF7-D40E-BAF9-9B14-BAB828CE61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546" y="5803665"/>
            <a:ext cx="1847727" cy="900000"/>
          </a:xfrm>
          <a:prstGeom prst="rect">
            <a:avLst/>
          </a:prstGeom>
        </p:spPr>
      </p:pic>
      <p:sp>
        <p:nvSpPr>
          <p:cNvPr id="6" name="TextBox 5">
            <a:extLst>
              <a:ext uri="{FF2B5EF4-FFF2-40B4-BE49-F238E27FC236}">
                <a16:creationId xmlns:a16="http://schemas.microsoft.com/office/drawing/2014/main" id="{51E108C6-0F9C-58D3-08DF-5B2DA9DF2884}"/>
              </a:ext>
            </a:extLst>
          </p:cNvPr>
          <p:cNvSpPr txBox="1"/>
          <p:nvPr/>
        </p:nvSpPr>
        <p:spPr>
          <a:xfrm>
            <a:off x="1105077" y="1045308"/>
            <a:ext cx="9978798" cy="2064604"/>
          </a:xfrm>
          <a:prstGeom prst="rect">
            <a:avLst/>
          </a:prstGeom>
          <a:noFill/>
        </p:spPr>
        <p:txBody>
          <a:bodyPr wrap="square">
            <a:spAutoFit/>
          </a:bodyPr>
          <a:lstStyle/>
          <a:p>
            <a:pPr algn="ctr" defTabSz="813816">
              <a:spcAft>
                <a:spcPts val="600"/>
              </a:spcAft>
            </a:pPr>
            <a:r>
              <a:rPr lang="en-US" sz="4272" b="1" kern="1200" dirty="0">
                <a:solidFill>
                  <a:schemeClr val="bg1"/>
                </a:solidFill>
                <a:effectLst>
                  <a:outerShdw blurRad="38100" dist="38100" dir="2700000" algn="tl">
                    <a:srgbClr val="000000">
                      <a:alpha val="43137"/>
                    </a:srgbClr>
                  </a:outerShdw>
                </a:effectLst>
                <a:latin typeface="Alegreya" pitchFamily="2" charset="0"/>
                <a:cs typeface="Aharoni" panose="02010803020104030203" pitchFamily="2" charset="-79"/>
              </a:rPr>
              <a:t>“</a:t>
            </a:r>
            <a:r>
              <a:rPr lang="en-US" sz="4272" b="1" dirty="0">
                <a:solidFill>
                  <a:schemeClr val="bg1"/>
                </a:solidFill>
                <a:effectLst>
                  <a:outerShdw blurRad="38100" dist="38100" dir="2700000" algn="tl">
                    <a:srgbClr val="000000">
                      <a:alpha val="43137"/>
                    </a:srgbClr>
                  </a:outerShdw>
                </a:effectLst>
                <a:latin typeface="Alegreya" pitchFamily="2" charset="0"/>
                <a:cs typeface="Aharoni" panose="02010803020104030203" pitchFamily="2" charset="-79"/>
              </a:rPr>
              <a:t>Factor Affecting Hospital Information System (HIS) Implementation: An Implementor Perspective</a:t>
            </a:r>
            <a:r>
              <a:rPr lang="en-US" sz="4272" b="1" kern="1200" dirty="0">
                <a:solidFill>
                  <a:schemeClr val="bg1"/>
                </a:solidFill>
                <a:effectLst>
                  <a:outerShdw blurRad="38100" dist="38100" dir="2700000" algn="tl">
                    <a:srgbClr val="000000">
                      <a:alpha val="43137"/>
                    </a:srgbClr>
                  </a:outerShdw>
                </a:effectLst>
                <a:latin typeface="Alegreya" pitchFamily="2" charset="0"/>
                <a:cs typeface="Aharoni" panose="02010803020104030203" pitchFamily="2" charset="-79"/>
              </a:rPr>
              <a:t>”</a:t>
            </a:r>
            <a:endParaRPr lang="en-IN" sz="4800" dirty="0">
              <a:solidFill>
                <a:schemeClr val="bg1"/>
              </a:solidFill>
            </a:endParaRPr>
          </a:p>
        </p:txBody>
      </p:sp>
      <p:pic>
        <p:nvPicPr>
          <p:cNvPr id="7" name="Graphic 6">
            <a:extLst>
              <a:ext uri="{FF2B5EF4-FFF2-40B4-BE49-F238E27FC236}">
                <a16:creationId xmlns:a16="http://schemas.microsoft.com/office/drawing/2014/main" id="{5539F16D-5E51-154E-AA33-A40AAFDCEC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5406" y="5749920"/>
            <a:ext cx="1836251" cy="900000"/>
          </a:xfrm>
          <a:prstGeom prst="rect">
            <a:avLst/>
          </a:prstGeom>
        </p:spPr>
      </p:pic>
    </p:spTree>
    <p:extLst>
      <p:ext uri="{BB962C8B-B14F-4D97-AF65-F5344CB8AC3E}">
        <p14:creationId xmlns:p14="http://schemas.microsoft.com/office/powerpoint/2010/main" val="34585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Result (India)</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graphicFrame>
        <p:nvGraphicFramePr>
          <p:cNvPr id="7" name="Chart 6">
            <a:extLst>
              <a:ext uri="{FF2B5EF4-FFF2-40B4-BE49-F238E27FC236}">
                <a16:creationId xmlns:a16="http://schemas.microsoft.com/office/drawing/2014/main" id="{7625FC73-9DF8-88E3-BAB1-9F9B45A84473}"/>
              </a:ext>
            </a:extLst>
          </p:cNvPr>
          <p:cNvGraphicFramePr>
            <a:graphicFrameLocks/>
          </p:cNvGraphicFramePr>
          <p:nvPr>
            <p:extLst>
              <p:ext uri="{D42A27DB-BD31-4B8C-83A1-F6EECF244321}">
                <p14:modId xmlns:p14="http://schemas.microsoft.com/office/powerpoint/2010/main" val="325896141"/>
              </p:ext>
            </p:extLst>
          </p:nvPr>
        </p:nvGraphicFramePr>
        <p:xfrm>
          <a:off x="509666" y="925975"/>
          <a:ext cx="11373318" cy="5430375"/>
        </p:xfrm>
        <a:graphic>
          <a:graphicData uri="http://schemas.openxmlformats.org/drawingml/2006/chart">
            <c:chart xmlns:c="http://schemas.openxmlformats.org/drawingml/2006/chart" xmlns:r="http://schemas.openxmlformats.org/officeDocument/2006/relationships" r:id="rId6"/>
          </a:graphicData>
        </a:graphic>
      </p:graphicFrame>
      <p:sp>
        <p:nvSpPr>
          <p:cNvPr id="2" name="Oval 1">
            <a:extLst>
              <a:ext uri="{FF2B5EF4-FFF2-40B4-BE49-F238E27FC236}">
                <a16:creationId xmlns:a16="http://schemas.microsoft.com/office/drawing/2014/main" id="{8E12ED24-6D77-C419-655D-1B9F242C9036}"/>
              </a:ext>
            </a:extLst>
          </p:cNvPr>
          <p:cNvSpPr/>
          <p:nvPr/>
        </p:nvSpPr>
        <p:spPr>
          <a:xfrm>
            <a:off x="10822906" y="1109273"/>
            <a:ext cx="719528" cy="674557"/>
          </a:xfrm>
          <a:prstGeom prst="ellipse">
            <a:avLst/>
          </a:prstGeom>
          <a:noFill/>
          <a:ln w="28575">
            <a:solidFill>
              <a:srgbClr val="E25B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48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Result (India)</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
        <p:nvSpPr>
          <p:cNvPr id="2" name="Content Placeholder 1">
            <a:extLst>
              <a:ext uri="{FF2B5EF4-FFF2-40B4-BE49-F238E27FC236}">
                <a16:creationId xmlns:a16="http://schemas.microsoft.com/office/drawing/2014/main" id="{667330D3-1C7C-952C-29D2-A729E09A14FE}"/>
              </a:ext>
            </a:extLst>
          </p:cNvPr>
          <p:cNvSpPr>
            <a:spLocks noGrp="1"/>
          </p:cNvSpPr>
          <p:nvPr>
            <p:ph idx="1"/>
          </p:nvPr>
        </p:nvSpPr>
        <p:spPr>
          <a:xfrm>
            <a:off x="309016" y="1016000"/>
            <a:ext cx="11573968" cy="5160963"/>
          </a:xfrm>
        </p:spPr>
        <p:txBody>
          <a:bodyPr/>
          <a:lstStyle/>
          <a:p>
            <a:r>
              <a:rPr lang="en-US" b="1" dirty="0"/>
              <a:t>Educational Background </a:t>
            </a:r>
            <a:r>
              <a:rPr lang="en-US" dirty="0"/>
              <a:t>identified as the main factor for Implementation across India.</a:t>
            </a:r>
          </a:p>
          <a:p>
            <a:endParaRPr lang="en-US" dirty="0"/>
          </a:p>
          <a:p>
            <a:r>
              <a:rPr lang="en-US" dirty="0"/>
              <a:t>Due to delay in Data Collection and Validation, Project timeline extended by </a:t>
            </a:r>
            <a:r>
              <a:rPr lang="en-US" b="1" dirty="0" err="1"/>
              <a:t>upto</a:t>
            </a:r>
            <a:r>
              <a:rPr lang="en-US" b="1" dirty="0"/>
              <a:t> 8% </a:t>
            </a:r>
            <a:r>
              <a:rPr lang="en-US" dirty="0"/>
              <a:t>in almost </a:t>
            </a:r>
            <a:r>
              <a:rPr lang="en-US" b="1" dirty="0"/>
              <a:t>30% of ongoing implementation </a:t>
            </a:r>
            <a:r>
              <a:rPr lang="en-US" dirty="0"/>
              <a:t>and </a:t>
            </a:r>
            <a:r>
              <a:rPr lang="en-US" b="1" dirty="0"/>
              <a:t>15% in completed implementation</a:t>
            </a:r>
            <a:r>
              <a:rPr lang="en-US" dirty="0"/>
              <a:t>.</a:t>
            </a:r>
          </a:p>
          <a:p>
            <a:endParaRPr lang="en-US" dirty="0"/>
          </a:p>
          <a:p>
            <a:r>
              <a:rPr lang="en-US" dirty="0"/>
              <a:t>Complaint issue under ticket flagged as “</a:t>
            </a:r>
            <a:r>
              <a:rPr lang="en-US" b="1" i="1" dirty="0"/>
              <a:t>different than promised deliverable</a:t>
            </a:r>
            <a:r>
              <a:rPr lang="en-US" dirty="0"/>
              <a:t>” reported to support in </a:t>
            </a:r>
            <a:r>
              <a:rPr lang="en-US" b="1" dirty="0"/>
              <a:t>30% of implementation.</a:t>
            </a:r>
          </a:p>
        </p:txBody>
      </p:sp>
    </p:spTree>
    <p:extLst>
      <p:ext uri="{BB962C8B-B14F-4D97-AF65-F5344CB8AC3E}">
        <p14:creationId xmlns:p14="http://schemas.microsoft.com/office/powerpoint/2010/main" val="60282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Result (Outside - India)</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graphicFrame>
        <p:nvGraphicFramePr>
          <p:cNvPr id="6" name="Chart 5">
            <a:extLst>
              <a:ext uri="{FF2B5EF4-FFF2-40B4-BE49-F238E27FC236}">
                <a16:creationId xmlns:a16="http://schemas.microsoft.com/office/drawing/2014/main" id="{38A849A5-E2F6-DECF-0224-1300F6E95085}"/>
              </a:ext>
            </a:extLst>
          </p:cNvPr>
          <p:cNvGraphicFramePr>
            <a:graphicFrameLocks/>
          </p:cNvGraphicFramePr>
          <p:nvPr>
            <p:extLst>
              <p:ext uri="{D42A27DB-BD31-4B8C-83A1-F6EECF244321}">
                <p14:modId xmlns:p14="http://schemas.microsoft.com/office/powerpoint/2010/main" val="1625312616"/>
              </p:ext>
            </p:extLst>
          </p:nvPr>
        </p:nvGraphicFramePr>
        <p:xfrm>
          <a:off x="309015" y="925975"/>
          <a:ext cx="11372400" cy="5430375"/>
        </p:xfrm>
        <a:graphic>
          <a:graphicData uri="http://schemas.openxmlformats.org/drawingml/2006/chart">
            <c:chart xmlns:c="http://schemas.openxmlformats.org/drawingml/2006/chart" xmlns:r="http://schemas.openxmlformats.org/officeDocument/2006/relationships" r:id="rId6"/>
          </a:graphicData>
        </a:graphic>
      </p:graphicFrame>
      <p:sp>
        <p:nvSpPr>
          <p:cNvPr id="8" name="Oval 7">
            <a:extLst>
              <a:ext uri="{FF2B5EF4-FFF2-40B4-BE49-F238E27FC236}">
                <a16:creationId xmlns:a16="http://schemas.microsoft.com/office/drawing/2014/main" id="{6A7B87CB-C41A-EF5C-1AE3-93C65AA76375}"/>
              </a:ext>
            </a:extLst>
          </p:cNvPr>
          <p:cNvSpPr/>
          <p:nvPr/>
        </p:nvSpPr>
        <p:spPr>
          <a:xfrm>
            <a:off x="10628034" y="1214203"/>
            <a:ext cx="719528" cy="674557"/>
          </a:xfrm>
          <a:prstGeom prst="ellipse">
            <a:avLst/>
          </a:prstGeom>
          <a:noFill/>
          <a:ln w="28575">
            <a:solidFill>
              <a:srgbClr val="E25B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56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Result (Outside - India)</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
        <p:nvSpPr>
          <p:cNvPr id="2" name="Content Placeholder 1">
            <a:extLst>
              <a:ext uri="{FF2B5EF4-FFF2-40B4-BE49-F238E27FC236}">
                <a16:creationId xmlns:a16="http://schemas.microsoft.com/office/drawing/2014/main" id="{667330D3-1C7C-952C-29D2-A729E09A14FE}"/>
              </a:ext>
            </a:extLst>
          </p:cNvPr>
          <p:cNvSpPr>
            <a:spLocks noGrp="1"/>
          </p:cNvSpPr>
          <p:nvPr>
            <p:ph idx="1"/>
          </p:nvPr>
        </p:nvSpPr>
        <p:spPr>
          <a:xfrm>
            <a:off x="309016" y="1016000"/>
            <a:ext cx="11573968" cy="5160963"/>
          </a:xfrm>
        </p:spPr>
        <p:txBody>
          <a:bodyPr>
            <a:normAutofit/>
          </a:bodyPr>
          <a:lstStyle/>
          <a:p>
            <a:r>
              <a:rPr lang="en-US" b="1" dirty="0"/>
              <a:t>Language Barrier </a:t>
            </a:r>
            <a:r>
              <a:rPr lang="en-US" dirty="0"/>
              <a:t>identified as the main factor for Implementation outside India.</a:t>
            </a:r>
          </a:p>
          <a:p>
            <a:pPr marL="0" indent="0">
              <a:buNone/>
            </a:pPr>
            <a:endParaRPr lang="en-US" dirty="0"/>
          </a:p>
          <a:p>
            <a:r>
              <a:rPr lang="en-US" dirty="0"/>
              <a:t>Due to delay in Data Collection and Validation, Project timeline extended by </a:t>
            </a:r>
            <a:r>
              <a:rPr lang="en-US" b="1" dirty="0" err="1"/>
              <a:t>upto</a:t>
            </a:r>
            <a:r>
              <a:rPr lang="en-US" b="1" dirty="0"/>
              <a:t> 22% </a:t>
            </a:r>
            <a:r>
              <a:rPr lang="en-US" dirty="0"/>
              <a:t>in almost </a:t>
            </a:r>
            <a:r>
              <a:rPr lang="en-US" b="1" dirty="0"/>
              <a:t>10% of ongoing implementation </a:t>
            </a:r>
            <a:r>
              <a:rPr lang="en-US" dirty="0"/>
              <a:t>and </a:t>
            </a:r>
            <a:r>
              <a:rPr lang="en-US" b="1" dirty="0"/>
              <a:t>30% in completed implementation</a:t>
            </a:r>
            <a:r>
              <a:rPr lang="en-US" dirty="0"/>
              <a:t>.</a:t>
            </a:r>
          </a:p>
          <a:p>
            <a:endParaRPr lang="en-US" dirty="0"/>
          </a:p>
          <a:p>
            <a:r>
              <a:rPr lang="en-US" dirty="0"/>
              <a:t>Complaint issue under ticket flagged as “</a:t>
            </a:r>
            <a:r>
              <a:rPr lang="en-US" b="1" i="1" dirty="0"/>
              <a:t>different than promised deliverable</a:t>
            </a:r>
            <a:r>
              <a:rPr lang="en-US" dirty="0"/>
              <a:t>” reported to support in </a:t>
            </a:r>
            <a:r>
              <a:rPr lang="en-US" b="1" dirty="0"/>
              <a:t>20% of implementation.</a:t>
            </a:r>
          </a:p>
        </p:txBody>
      </p:sp>
    </p:spTree>
    <p:extLst>
      <p:ext uri="{BB962C8B-B14F-4D97-AF65-F5344CB8AC3E}">
        <p14:creationId xmlns:p14="http://schemas.microsoft.com/office/powerpoint/2010/main" val="236066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7FA742-055C-70D7-3CC2-2E31351521CC}"/>
              </a:ext>
            </a:extLst>
          </p:cNvPr>
          <p:cNvSpPr>
            <a:spLocks noGrp="1"/>
          </p:cNvSpPr>
          <p:nvPr>
            <p:ph type="ctrTitle"/>
          </p:nvPr>
        </p:nvSpPr>
        <p:spPr/>
        <p:txBody>
          <a:bodyPr/>
          <a:lstStyle/>
          <a:p>
            <a:r>
              <a:rPr lang="en-US" dirty="0"/>
              <a:t>Result (Top 3 Factors India vs Outside)</a:t>
            </a:r>
          </a:p>
        </p:txBody>
      </p:sp>
      <p:pic>
        <p:nvPicPr>
          <p:cNvPr id="4" name="IIHMR Logo">
            <a:extLst>
              <a:ext uri="{FF2B5EF4-FFF2-40B4-BE49-F238E27FC236}">
                <a16:creationId xmlns:a16="http://schemas.microsoft.com/office/drawing/2014/main" id="{43346951-C731-415B-4289-CEBE983394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7F337EE3-8918-FA95-050B-E702D7BB4D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graphicFrame>
        <p:nvGraphicFramePr>
          <p:cNvPr id="8" name="Chart 7">
            <a:extLst>
              <a:ext uri="{FF2B5EF4-FFF2-40B4-BE49-F238E27FC236}">
                <a16:creationId xmlns:a16="http://schemas.microsoft.com/office/drawing/2014/main" id="{58DF1A59-6CF1-79B3-A86B-578FD6C810CD}"/>
              </a:ext>
            </a:extLst>
          </p:cNvPr>
          <p:cNvGraphicFramePr>
            <a:graphicFrameLocks/>
          </p:cNvGraphicFramePr>
          <p:nvPr>
            <p:extLst>
              <p:ext uri="{D42A27DB-BD31-4B8C-83A1-F6EECF244321}">
                <p14:modId xmlns:p14="http://schemas.microsoft.com/office/powerpoint/2010/main" val="1454164159"/>
              </p:ext>
            </p:extLst>
          </p:nvPr>
        </p:nvGraphicFramePr>
        <p:xfrm>
          <a:off x="309016" y="1064301"/>
          <a:ext cx="4971872" cy="38674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D3E7F828-C142-D7C0-D4E4-70A84B743AB5}"/>
              </a:ext>
            </a:extLst>
          </p:cNvPr>
          <p:cNvGraphicFramePr>
            <a:graphicFrameLocks/>
          </p:cNvGraphicFramePr>
          <p:nvPr>
            <p:extLst>
              <p:ext uri="{D42A27DB-BD31-4B8C-83A1-F6EECF244321}">
                <p14:modId xmlns:p14="http://schemas.microsoft.com/office/powerpoint/2010/main" val="916395489"/>
              </p:ext>
            </p:extLst>
          </p:nvPr>
        </p:nvGraphicFramePr>
        <p:xfrm>
          <a:off x="6911112" y="1064301"/>
          <a:ext cx="4971600" cy="3866400"/>
        </p:xfrm>
        <a:graphic>
          <a:graphicData uri="http://schemas.openxmlformats.org/drawingml/2006/chart">
            <c:chart xmlns:c="http://schemas.openxmlformats.org/drawingml/2006/chart" xmlns:r="http://schemas.openxmlformats.org/officeDocument/2006/relationships" r:id="rId7"/>
          </a:graphicData>
        </a:graphic>
      </p:graphicFrame>
      <p:sp>
        <p:nvSpPr>
          <p:cNvPr id="10" name="Content Placeholder 1">
            <a:extLst>
              <a:ext uri="{FF2B5EF4-FFF2-40B4-BE49-F238E27FC236}">
                <a16:creationId xmlns:a16="http://schemas.microsoft.com/office/drawing/2014/main" id="{9819ECCA-E2D2-6F15-8DCF-E77B740C7EB1}"/>
              </a:ext>
            </a:extLst>
          </p:cNvPr>
          <p:cNvSpPr>
            <a:spLocks noGrp="1"/>
          </p:cNvSpPr>
          <p:nvPr>
            <p:ph idx="1"/>
          </p:nvPr>
        </p:nvSpPr>
        <p:spPr>
          <a:xfrm>
            <a:off x="309016" y="5343467"/>
            <a:ext cx="11573968" cy="733483"/>
          </a:xfrm>
        </p:spPr>
        <p:txBody>
          <a:bodyPr>
            <a:normAutofit fontScale="92500" lnSpcReduction="10000"/>
          </a:bodyPr>
          <a:lstStyle/>
          <a:p>
            <a:r>
              <a:rPr lang="en-US" dirty="0"/>
              <a:t>Among </a:t>
            </a:r>
            <a:r>
              <a:rPr lang="en-US" b="1" dirty="0"/>
              <a:t>top 3 factors </a:t>
            </a:r>
            <a:r>
              <a:rPr lang="en-US" dirty="0"/>
              <a:t>comparison India vs Outside </a:t>
            </a:r>
            <a:r>
              <a:rPr lang="en-US" b="1" dirty="0"/>
              <a:t>Language Barrier</a:t>
            </a:r>
            <a:r>
              <a:rPr lang="en-US" dirty="0"/>
              <a:t> identified as common.</a:t>
            </a:r>
          </a:p>
        </p:txBody>
      </p:sp>
      <p:sp>
        <p:nvSpPr>
          <p:cNvPr id="11" name="Oval 10">
            <a:extLst>
              <a:ext uri="{FF2B5EF4-FFF2-40B4-BE49-F238E27FC236}">
                <a16:creationId xmlns:a16="http://schemas.microsoft.com/office/drawing/2014/main" id="{E3C43251-49D1-9437-8263-4E3F65182FA7}"/>
              </a:ext>
            </a:extLst>
          </p:cNvPr>
          <p:cNvSpPr/>
          <p:nvPr/>
        </p:nvSpPr>
        <p:spPr>
          <a:xfrm>
            <a:off x="749510" y="3369039"/>
            <a:ext cx="1364106" cy="169707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74344C7-410F-C2FF-705B-CC66798BB3AB}"/>
              </a:ext>
            </a:extLst>
          </p:cNvPr>
          <p:cNvSpPr/>
          <p:nvPr/>
        </p:nvSpPr>
        <p:spPr>
          <a:xfrm>
            <a:off x="10180824" y="1514007"/>
            <a:ext cx="1551988" cy="35521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D070754-7747-2006-4D44-0A9755E557C5}"/>
              </a:ext>
            </a:extLst>
          </p:cNvPr>
          <p:cNvSpPr/>
          <p:nvPr/>
        </p:nvSpPr>
        <p:spPr>
          <a:xfrm>
            <a:off x="2282565" y="1207333"/>
            <a:ext cx="212985" cy="168445"/>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D3B2AB-72FB-2C2F-F6F2-29E9CD3FFAB3}"/>
              </a:ext>
            </a:extLst>
          </p:cNvPr>
          <p:cNvSpPr/>
          <p:nvPr/>
        </p:nvSpPr>
        <p:spPr>
          <a:xfrm>
            <a:off x="8511915" y="1207333"/>
            <a:ext cx="212985" cy="168445"/>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61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EACE7B-92C8-A93C-BC78-23AB6EF37D07}"/>
              </a:ext>
            </a:extLst>
          </p:cNvPr>
          <p:cNvSpPr>
            <a:spLocks noGrp="1"/>
          </p:cNvSpPr>
          <p:nvPr>
            <p:ph idx="1"/>
          </p:nvPr>
        </p:nvSpPr>
        <p:spPr/>
        <p:txBody>
          <a:bodyPr>
            <a:normAutofit/>
          </a:bodyPr>
          <a:lstStyle/>
          <a:p>
            <a:r>
              <a:rPr lang="en-US" dirty="0"/>
              <a:t>It is recommended to prepare different sets of data validation toolkit and data collection methodology based on client (India vs Outside). Because the same toolkit and methodology is not working in similar way due to different flow of hospitals.</a:t>
            </a:r>
          </a:p>
          <a:p>
            <a:endParaRPr lang="en-US" dirty="0"/>
          </a:p>
          <a:p>
            <a:r>
              <a:rPr lang="en-US" dirty="0"/>
              <a:t>It is recommended to focus more on primary users while planning for Project timeline.</a:t>
            </a:r>
          </a:p>
          <a:p>
            <a:endParaRPr lang="en-US" dirty="0"/>
          </a:p>
          <a:p>
            <a:r>
              <a:rPr lang="en-US" dirty="0"/>
              <a:t>It is recommended to perform cross validation of received data in case receiving other than primary user.</a:t>
            </a:r>
          </a:p>
        </p:txBody>
      </p:sp>
      <p:sp>
        <p:nvSpPr>
          <p:cNvPr id="3" name="Title 2">
            <a:extLst>
              <a:ext uri="{FF2B5EF4-FFF2-40B4-BE49-F238E27FC236}">
                <a16:creationId xmlns:a16="http://schemas.microsoft.com/office/drawing/2014/main" id="{2B7FA742-055C-70D7-3CC2-2E31351521CC}"/>
              </a:ext>
            </a:extLst>
          </p:cNvPr>
          <p:cNvSpPr>
            <a:spLocks noGrp="1"/>
          </p:cNvSpPr>
          <p:nvPr>
            <p:ph type="ctrTitle"/>
          </p:nvPr>
        </p:nvSpPr>
        <p:spPr/>
        <p:txBody>
          <a:bodyPr/>
          <a:lstStyle/>
          <a:p>
            <a:r>
              <a:rPr lang="en-US" dirty="0"/>
              <a:t>Conclusion / Recommendation</a:t>
            </a:r>
          </a:p>
        </p:txBody>
      </p:sp>
      <p:pic>
        <p:nvPicPr>
          <p:cNvPr id="4" name="IIHMR Logo">
            <a:extLst>
              <a:ext uri="{FF2B5EF4-FFF2-40B4-BE49-F238E27FC236}">
                <a16:creationId xmlns:a16="http://schemas.microsoft.com/office/drawing/2014/main" id="{43346951-C731-415B-4289-CEBE983394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7F337EE3-8918-FA95-050B-E702D7BB4D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379337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EACE7B-92C8-A93C-BC78-23AB6EF37D07}"/>
              </a:ext>
            </a:extLst>
          </p:cNvPr>
          <p:cNvSpPr>
            <a:spLocks noGrp="1"/>
          </p:cNvSpPr>
          <p:nvPr>
            <p:ph idx="1"/>
          </p:nvPr>
        </p:nvSpPr>
        <p:spPr/>
        <p:txBody>
          <a:bodyPr/>
          <a:lstStyle/>
          <a:p>
            <a:r>
              <a:rPr lang="en-US" dirty="0"/>
              <a:t>Training documentation can be given prior to starting of this step. This may lead to improve the system design understanding among primary user towards the HIS prior to the data collection </a:t>
            </a:r>
            <a:r>
              <a:rPr lang="en-US"/>
              <a:t>and validation.</a:t>
            </a:r>
            <a:endParaRPr lang="en-US" dirty="0"/>
          </a:p>
          <a:p>
            <a:endParaRPr lang="en-US" dirty="0"/>
          </a:p>
          <a:p>
            <a:r>
              <a:rPr lang="en-US" dirty="0"/>
              <a:t>This is recommended to have some local member involvement in the implementation team because survey indicates that under top 3 factor affecting the implementation, Language barrier is common one.</a:t>
            </a:r>
          </a:p>
        </p:txBody>
      </p:sp>
      <p:sp>
        <p:nvSpPr>
          <p:cNvPr id="3" name="Title 2">
            <a:extLst>
              <a:ext uri="{FF2B5EF4-FFF2-40B4-BE49-F238E27FC236}">
                <a16:creationId xmlns:a16="http://schemas.microsoft.com/office/drawing/2014/main" id="{2B7FA742-055C-70D7-3CC2-2E31351521CC}"/>
              </a:ext>
            </a:extLst>
          </p:cNvPr>
          <p:cNvSpPr>
            <a:spLocks noGrp="1"/>
          </p:cNvSpPr>
          <p:nvPr>
            <p:ph type="ctrTitle"/>
          </p:nvPr>
        </p:nvSpPr>
        <p:spPr/>
        <p:txBody>
          <a:bodyPr/>
          <a:lstStyle/>
          <a:p>
            <a:r>
              <a:rPr lang="en-US" dirty="0"/>
              <a:t>Conclusion / Recommendation</a:t>
            </a:r>
          </a:p>
        </p:txBody>
      </p:sp>
      <p:pic>
        <p:nvPicPr>
          <p:cNvPr id="4" name="IIHMR Logo">
            <a:extLst>
              <a:ext uri="{FF2B5EF4-FFF2-40B4-BE49-F238E27FC236}">
                <a16:creationId xmlns:a16="http://schemas.microsoft.com/office/drawing/2014/main" id="{43346951-C731-415B-4289-CEBE983394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7F337EE3-8918-FA95-050B-E702D7BB4D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402746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92E6E1-BC3B-1149-89FE-67D826310477}"/>
              </a:ext>
            </a:extLst>
          </p:cNvPr>
          <p:cNvSpPr>
            <a:spLocks noGrp="1"/>
          </p:cNvSpPr>
          <p:nvPr>
            <p:ph idx="1"/>
          </p:nvPr>
        </p:nvSpPr>
        <p:spPr/>
        <p:txBody>
          <a:bodyPr>
            <a:normAutofit fontScale="62500" lnSpcReduction="20000"/>
          </a:bodyPr>
          <a:lstStyle/>
          <a:p>
            <a:pPr marL="342900" marR="0" lvl="0" indent="-342900" algn="just">
              <a:lnSpc>
                <a:spcPct val="200000"/>
              </a:lnSpc>
              <a:spcBef>
                <a:spcPts val="0"/>
              </a:spcBef>
              <a:spcAft>
                <a:spcPts val="0"/>
              </a:spcAft>
              <a:buSzPts val="1400"/>
              <a:buFont typeface="+mj-lt"/>
              <a:buAutoNum type="arabicPeriod"/>
            </a:pPr>
            <a:r>
              <a:rPr lang="en-GB" sz="2800" dirty="0">
                <a:effectLst/>
                <a:ea typeface="Times New Roman" panose="02020603050405020304" pitchFamily="18" charset="0"/>
              </a:rPr>
              <a:t>Butcher, C. J., &amp; Hussain, W. (2022). Digital healthcare: the future. Future Healthcare Journal, 9(2), 113–117. https://doi.org/10.7861/fhj.2022-0046</a:t>
            </a:r>
            <a:endParaRPr lang="en-US" sz="2800" dirty="0">
              <a:effectLst/>
              <a:ea typeface="Times New Roman" panose="02020603050405020304" pitchFamily="18" charset="0"/>
            </a:endParaRPr>
          </a:p>
          <a:p>
            <a:pPr marL="342900" marR="0" lvl="0" indent="-342900" algn="just">
              <a:lnSpc>
                <a:spcPct val="200000"/>
              </a:lnSpc>
              <a:spcBef>
                <a:spcPts val="0"/>
              </a:spcBef>
              <a:spcAft>
                <a:spcPts val="0"/>
              </a:spcAft>
              <a:buSzPts val="1400"/>
              <a:buFont typeface="+mj-lt"/>
              <a:buAutoNum type="arabicPeriod"/>
            </a:pPr>
            <a:r>
              <a:rPr lang="en-GB" sz="2800" dirty="0">
                <a:effectLst/>
                <a:ea typeface="Times New Roman" panose="02020603050405020304" pitchFamily="18" charset="0"/>
              </a:rPr>
              <a:t>Aguirre, R. R., Suarez, O., Fuentes, M., &amp; Sanchez-Gonzalez, M. A. (2019). Electronic Health Record Implementation: A review of Resources and tools. </a:t>
            </a:r>
            <a:r>
              <a:rPr lang="en-GB" sz="2800" dirty="0" err="1">
                <a:effectLst/>
                <a:ea typeface="Times New Roman" panose="02020603050405020304" pitchFamily="18" charset="0"/>
              </a:rPr>
              <a:t>Curēus</a:t>
            </a:r>
            <a:r>
              <a:rPr lang="en-GB" sz="2800" dirty="0">
                <a:effectLst/>
                <a:ea typeface="Times New Roman" panose="02020603050405020304" pitchFamily="18" charset="0"/>
              </a:rPr>
              <a:t>. https://doi.org/10.7759/cureus.5649</a:t>
            </a:r>
            <a:endParaRPr lang="en-US" sz="2800" dirty="0">
              <a:effectLst/>
              <a:ea typeface="Times New Roman" panose="02020603050405020304" pitchFamily="18" charset="0"/>
            </a:endParaRPr>
          </a:p>
          <a:p>
            <a:pPr marL="342900" marR="0" lvl="0" indent="-342900" algn="just">
              <a:lnSpc>
                <a:spcPct val="150000"/>
              </a:lnSpc>
              <a:spcBef>
                <a:spcPts val="0"/>
              </a:spcBef>
              <a:spcAft>
                <a:spcPts val="0"/>
              </a:spcAft>
              <a:buSzPts val="1400"/>
              <a:buFont typeface="+mj-lt"/>
              <a:buAutoNum type="arabicPeriod"/>
            </a:pPr>
            <a:r>
              <a:rPr lang="en-US" sz="2800" dirty="0" err="1">
                <a:solidFill>
                  <a:srgbClr val="000000"/>
                </a:solidFill>
                <a:effectLst/>
                <a:highlight>
                  <a:srgbClr val="FFFFFF"/>
                </a:highlight>
                <a:ea typeface="Calibri" panose="020F0502020204030204" pitchFamily="34" charset="0"/>
                <a:cs typeface="Calibri" panose="020F0502020204030204" pitchFamily="34" charset="0"/>
              </a:rPr>
              <a:t>Vhaduri</a:t>
            </a:r>
            <a:r>
              <a:rPr lang="en-US" sz="2800" dirty="0">
                <a:solidFill>
                  <a:srgbClr val="000000"/>
                </a:solidFill>
                <a:effectLst/>
                <a:highlight>
                  <a:srgbClr val="FFFFFF"/>
                </a:highlight>
                <a:ea typeface="Calibri" panose="020F0502020204030204" pitchFamily="34" charset="0"/>
                <a:cs typeface="Calibri" panose="020F0502020204030204" pitchFamily="34" charset="0"/>
              </a:rPr>
              <a:t>, S., &amp; </a:t>
            </a:r>
            <a:r>
              <a:rPr lang="en-US" sz="2800" dirty="0" err="1">
                <a:solidFill>
                  <a:srgbClr val="000000"/>
                </a:solidFill>
                <a:effectLst/>
                <a:highlight>
                  <a:srgbClr val="FFFFFF"/>
                </a:highlight>
                <a:ea typeface="Calibri" panose="020F0502020204030204" pitchFamily="34" charset="0"/>
                <a:cs typeface="Calibri" panose="020F0502020204030204" pitchFamily="34" charset="0"/>
              </a:rPr>
              <a:t>Poellabauer</a:t>
            </a:r>
            <a:r>
              <a:rPr lang="en-US" sz="2800" dirty="0">
                <a:solidFill>
                  <a:srgbClr val="000000"/>
                </a:solidFill>
                <a:effectLst/>
                <a:highlight>
                  <a:srgbClr val="FFFFFF"/>
                </a:highlight>
                <a:ea typeface="Calibri" panose="020F0502020204030204" pitchFamily="34" charset="0"/>
                <a:cs typeface="Calibri" panose="020F0502020204030204" pitchFamily="34" charset="0"/>
              </a:rPr>
              <a:t>, C. (2018). Opportunistic Discovery of Personal Places Using Smartphone and Fitness Tracker Data. 2018 IEEE International Conference on Healthcare Informatics (ICHI). doi:10.1109/ichi.2018.00019</a:t>
            </a:r>
            <a:endParaRPr lang="en-US" sz="2800" dirty="0">
              <a:effectLst/>
              <a:ea typeface="Calibri" panose="020F0502020204030204" pitchFamily="34" charset="0"/>
              <a:cs typeface="Mangal" panose="02040503050203030202" pitchFamily="18" charset="0"/>
            </a:endParaRPr>
          </a:p>
          <a:p>
            <a:pPr marL="342900" marR="0" lvl="0" indent="-342900" algn="just">
              <a:lnSpc>
                <a:spcPct val="150000"/>
              </a:lnSpc>
              <a:spcBef>
                <a:spcPts val="0"/>
              </a:spcBef>
              <a:spcAft>
                <a:spcPts val="0"/>
              </a:spcAft>
              <a:buSzPts val="1400"/>
              <a:buFont typeface="+mj-lt"/>
              <a:buAutoNum type="arabicPeriod"/>
            </a:pPr>
            <a:r>
              <a:rPr lang="en-US" sz="2800" dirty="0">
                <a:solidFill>
                  <a:srgbClr val="222222"/>
                </a:solidFill>
                <a:effectLst/>
                <a:highlight>
                  <a:srgbClr val="FFFFFF"/>
                </a:highlight>
                <a:ea typeface="Calibri" panose="020F0502020204030204" pitchFamily="34" charset="0"/>
                <a:cs typeface="Calibri" panose="020F0502020204030204" pitchFamily="34" charset="0"/>
              </a:rPr>
              <a:t>Kho, J., Gillespie, N. &amp; Martin-Khan, M. A systematic scoping review of change management practices used for telemedicine service implementations. BMC Health Serv Res 20, 815 (2020). https://doi.org/10.1186/s12913-020-05657-w</a:t>
            </a:r>
            <a:endParaRPr lang="en-US" sz="2800" dirty="0">
              <a:effectLst/>
              <a:ea typeface="Calibri" panose="020F0502020204030204" pitchFamily="34" charset="0"/>
              <a:cs typeface="Mangal" panose="02040503050203030202" pitchFamily="18" charset="0"/>
            </a:endParaRPr>
          </a:p>
          <a:p>
            <a:pPr marL="342900" marR="0" lvl="0" indent="-342900" algn="just">
              <a:lnSpc>
                <a:spcPct val="200000"/>
              </a:lnSpc>
              <a:spcBef>
                <a:spcPts val="0"/>
              </a:spcBef>
              <a:spcAft>
                <a:spcPts val="0"/>
              </a:spcAft>
              <a:buSzPts val="1400"/>
              <a:buFont typeface="+mj-lt"/>
              <a:buAutoNum type="arabicPeriod"/>
            </a:pPr>
            <a:r>
              <a:rPr lang="en-GB" sz="2800" dirty="0">
                <a:effectLst/>
                <a:ea typeface="Times New Roman" panose="02020603050405020304" pitchFamily="18" charset="0"/>
              </a:rPr>
              <a:t>McCarthy, C., Eastman, D., &amp; </a:t>
            </a:r>
            <a:r>
              <a:rPr lang="en-GB" sz="2800" dirty="0" err="1">
                <a:effectLst/>
                <a:ea typeface="Times New Roman" panose="02020603050405020304" pitchFamily="18" charset="0"/>
              </a:rPr>
              <a:t>Garets</a:t>
            </a:r>
            <a:r>
              <a:rPr lang="en-GB" sz="2800" dirty="0">
                <a:effectLst/>
                <a:ea typeface="Times New Roman" panose="02020603050405020304" pitchFamily="18" charset="0"/>
              </a:rPr>
              <a:t>, D. E. (2021). Change management strategies for an effective EMR implementation. In HIMSS Publishing eBooks. https://doi.org/10.4324/9781003191933</a:t>
            </a:r>
            <a:endParaRPr lang="en-US" sz="2800" dirty="0">
              <a:effectLst/>
              <a:ea typeface="Times New Roman" panose="02020603050405020304" pitchFamily="18" charset="0"/>
            </a:endParaRPr>
          </a:p>
        </p:txBody>
      </p:sp>
      <p:sp>
        <p:nvSpPr>
          <p:cNvPr id="3" name="Title 2">
            <a:extLst>
              <a:ext uri="{FF2B5EF4-FFF2-40B4-BE49-F238E27FC236}">
                <a16:creationId xmlns:a16="http://schemas.microsoft.com/office/drawing/2014/main" id="{A359998A-AFCB-E82B-D2AA-4D1BBB83C932}"/>
              </a:ext>
            </a:extLst>
          </p:cNvPr>
          <p:cNvSpPr>
            <a:spLocks noGrp="1"/>
          </p:cNvSpPr>
          <p:nvPr>
            <p:ph type="ctrTitle"/>
          </p:nvPr>
        </p:nvSpPr>
        <p:spPr/>
        <p:txBody>
          <a:bodyPr/>
          <a:lstStyle/>
          <a:p>
            <a:r>
              <a:rPr lang="en-US" dirty="0"/>
              <a:t>References</a:t>
            </a:r>
          </a:p>
        </p:txBody>
      </p:sp>
      <p:pic>
        <p:nvPicPr>
          <p:cNvPr id="4" name="IIHMR Logo">
            <a:extLst>
              <a:ext uri="{FF2B5EF4-FFF2-40B4-BE49-F238E27FC236}">
                <a16:creationId xmlns:a16="http://schemas.microsoft.com/office/drawing/2014/main" id="{CDB868E5-F564-B91B-1369-BEA7B191A9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3B9D8E7-209D-7736-BB48-2950CF368D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50893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92E6E1-BC3B-1149-89FE-67D826310477}"/>
              </a:ext>
            </a:extLst>
          </p:cNvPr>
          <p:cNvSpPr>
            <a:spLocks noGrp="1"/>
          </p:cNvSpPr>
          <p:nvPr>
            <p:ph idx="1"/>
          </p:nvPr>
        </p:nvSpPr>
        <p:spPr/>
        <p:txBody>
          <a:bodyPr>
            <a:normAutofit fontScale="55000" lnSpcReduction="20000"/>
          </a:bodyPr>
          <a:lstStyle/>
          <a:p>
            <a:pPr marL="342900" marR="0" lvl="0" indent="-342900" algn="just">
              <a:lnSpc>
                <a:spcPct val="200000"/>
              </a:lnSpc>
              <a:spcBef>
                <a:spcPts val="0"/>
              </a:spcBef>
              <a:spcAft>
                <a:spcPts val="0"/>
              </a:spcAft>
              <a:buSzPts val="1400"/>
              <a:buFont typeface="+mj-lt"/>
              <a:buAutoNum type="arabicPeriod" startAt="6"/>
            </a:pPr>
            <a:r>
              <a:rPr lang="pl-PL" sz="2800" dirty="0">
                <a:effectLst/>
                <a:latin typeface="Calibri" panose="020F0502020204030204" pitchFamily="34" charset="0"/>
                <a:ea typeface="Times New Roman" panose="02020603050405020304" pitchFamily="18" charset="0"/>
              </a:rPr>
              <a:t>Msomi, M., Kalusopa, T., &amp; Luthuli, L. P. (2021). </a:t>
            </a:r>
            <a:r>
              <a:rPr lang="en-GB" sz="2800" dirty="0">
                <a:effectLst/>
                <a:ea typeface="Times New Roman" panose="02020603050405020304" pitchFamily="18" charset="0"/>
              </a:rPr>
              <a:t>Change management in the implementation of electronic health records (EHR) systems at </a:t>
            </a:r>
            <a:r>
              <a:rPr lang="en-GB" sz="2800" dirty="0" err="1">
                <a:effectLst/>
                <a:ea typeface="Times New Roman" panose="02020603050405020304" pitchFamily="18" charset="0"/>
              </a:rPr>
              <a:t>Inkosi</a:t>
            </a:r>
            <a:r>
              <a:rPr lang="en-GB" sz="2800" dirty="0">
                <a:effectLst/>
                <a:ea typeface="Times New Roman" panose="02020603050405020304" pitchFamily="18" charset="0"/>
              </a:rPr>
              <a:t> Albert Luthuli Central Hospital, South Africa. South African Journal of Libraries and Information Science/South African Journal of Library and Information Science, 87(2), 1–10. https://doi.org/10.7553/87-2-2107</a:t>
            </a:r>
            <a:endParaRPr lang="en-US" sz="2800" dirty="0">
              <a:effectLst/>
              <a:ea typeface="Times New Roman" panose="02020603050405020304" pitchFamily="18" charset="0"/>
            </a:endParaRPr>
          </a:p>
          <a:p>
            <a:pPr marL="342900" marR="0" lvl="0" indent="-342900" algn="just">
              <a:lnSpc>
                <a:spcPct val="200000"/>
              </a:lnSpc>
              <a:spcBef>
                <a:spcPts val="0"/>
              </a:spcBef>
              <a:spcAft>
                <a:spcPts val="0"/>
              </a:spcAft>
              <a:buSzPts val="1400"/>
              <a:buFont typeface="+mj-lt"/>
              <a:buAutoNum type="arabicPeriod" startAt="6"/>
            </a:pPr>
            <a:r>
              <a:rPr lang="en-GB" sz="2800" dirty="0" err="1">
                <a:effectLst/>
                <a:ea typeface="Times New Roman" panose="02020603050405020304" pitchFamily="18" charset="0"/>
              </a:rPr>
              <a:t>Iyawa</a:t>
            </a:r>
            <a:r>
              <a:rPr lang="en-GB" sz="2800" dirty="0">
                <a:effectLst/>
                <a:ea typeface="Times New Roman" panose="02020603050405020304" pitchFamily="18" charset="0"/>
              </a:rPr>
              <a:t>, G., </a:t>
            </a:r>
            <a:r>
              <a:rPr lang="en-GB" sz="2800" dirty="0" err="1">
                <a:effectLst/>
                <a:ea typeface="Times New Roman" panose="02020603050405020304" pitchFamily="18" charset="0"/>
              </a:rPr>
              <a:t>Herselman</a:t>
            </a:r>
            <a:r>
              <a:rPr lang="en-GB" sz="2800" dirty="0">
                <a:effectLst/>
                <a:ea typeface="Times New Roman" panose="02020603050405020304" pitchFamily="18" charset="0"/>
              </a:rPr>
              <a:t>, M., &amp; Botha, A. (2017). Potential stakeholders and perceived benefits of a digital health innovation ecosystem for the Namibian context. Procedia Computer Science, 121, 431–438. https://doi.org/10.1016/j.procs.2017.11.058</a:t>
            </a:r>
            <a:r>
              <a:rPr lang="en-US" sz="2800" dirty="0">
                <a:effectLst/>
                <a:ea typeface="Calibri" panose="020F0502020204030204" pitchFamily="34" charset="0"/>
                <a:cs typeface="Calibri" panose="020F0502020204030204" pitchFamily="34" charset="0"/>
              </a:rPr>
              <a:t> </a:t>
            </a:r>
            <a:endParaRPr lang="en-US" sz="2800" dirty="0">
              <a:effectLst/>
              <a:ea typeface="Calibri" panose="020F0502020204030204" pitchFamily="34" charset="0"/>
              <a:cs typeface="Mangal" panose="02040503050203030202" pitchFamily="18" charset="0"/>
            </a:endParaRPr>
          </a:p>
          <a:p>
            <a:pPr marL="342900" marR="0" lvl="0" indent="-342900" algn="just">
              <a:lnSpc>
                <a:spcPct val="200000"/>
              </a:lnSpc>
              <a:spcBef>
                <a:spcPts val="0"/>
              </a:spcBef>
              <a:spcAft>
                <a:spcPts val="0"/>
              </a:spcAft>
              <a:buSzPts val="1400"/>
              <a:buFont typeface="+mj-lt"/>
              <a:buAutoNum type="arabicPeriod" startAt="6"/>
            </a:pPr>
            <a:r>
              <a:rPr lang="en-GB" sz="2800" dirty="0">
                <a:effectLst/>
                <a:ea typeface="Times New Roman" panose="02020603050405020304" pitchFamily="18" charset="0"/>
              </a:rPr>
              <a:t>Change management with the electronic health record. (2009, October 1). PubMed. </a:t>
            </a:r>
            <a:r>
              <a:rPr lang="en-GB" sz="2800" u="sng" dirty="0">
                <a:solidFill>
                  <a:srgbClr val="1F4E79"/>
                </a:solidFill>
                <a:effectLst/>
                <a:ea typeface="Times New Roman" panose="02020603050405020304" pitchFamily="18" charset="0"/>
                <a:hlinkClick r:id="rId2"/>
              </a:rPr>
              <a:t>https://pubmed.ncbi.nlm.nih.gov/19911542/</a:t>
            </a:r>
            <a:endParaRPr lang="en-US" sz="2800" dirty="0">
              <a:effectLst/>
              <a:ea typeface="Times New Roman" panose="02020603050405020304" pitchFamily="18" charset="0"/>
            </a:endParaRPr>
          </a:p>
          <a:p>
            <a:pPr marL="342900" marR="0" lvl="0" indent="-342900" algn="just">
              <a:lnSpc>
                <a:spcPct val="200000"/>
              </a:lnSpc>
              <a:spcBef>
                <a:spcPts val="0"/>
              </a:spcBef>
              <a:spcAft>
                <a:spcPts val="0"/>
              </a:spcAft>
              <a:buSzPts val="1400"/>
              <a:buFont typeface="+mj-lt"/>
              <a:buAutoNum type="arabicPeriod" startAt="6"/>
            </a:pPr>
            <a:r>
              <a:rPr lang="en-GB" sz="2800" dirty="0" err="1">
                <a:effectLst/>
                <a:ea typeface="Times New Roman" panose="02020603050405020304" pitchFamily="18" charset="0"/>
              </a:rPr>
              <a:t>Jarva</a:t>
            </a:r>
            <a:r>
              <a:rPr lang="en-GB" sz="2800" dirty="0">
                <a:effectLst/>
                <a:ea typeface="Times New Roman" panose="02020603050405020304" pitchFamily="18" charset="0"/>
              </a:rPr>
              <a:t>, E., </a:t>
            </a:r>
            <a:r>
              <a:rPr lang="en-GB" sz="2800" dirty="0" err="1">
                <a:effectLst/>
                <a:ea typeface="Times New Roman" panose="02020603050405020304" pitchFamily="18" charset="0"/>
              </a:rPr>
              <a:t>Oikarinen</a:t>
            </a:r>
            <a:r>
              <a:rPr lang="en-GB" sz="2800" dirty="0">
                <a:effectLst/>
                <a:ea typeface="Times New Roman" panose="02020603050405020304" pitchFamily="18" charset="0"/>
              </a:rPr>
              <a:t>, A., Andersson, J., </a:t>
            </a:r>
            <a:r>
              <a:rPr lang="en-GB" sz="2800" dirty="0" err="1">
                <a:effectLst/>
                <a:ea typeface="Times New Roman" panose="02020603050405020304" pitchFamily="18" charset="0"/>
              </a:rPr>
              <a:t>Tuomikoski</a:t>
            </a:r>
            <a:r>
              <a:rPr lang="en-GB" sz="2800" dirty="0">
                <a:effectLst/>
                <a:ea typeface="Times New Roman" panose="02020603050405020304" pitchFamily="18" charset="0"/>
              </a:rPr>
              <a:t>, A., </a:t>
            </a:r>
            <a:r>
              <a:rPr lang="en-GB" sz="2800" dirty="0" err="1">
                <a:effectLst/>
                <a:ea typeface="Times New Roman" panose="02020603050405020304" pitchFamily="18" charset="0"/>
              </a:rPr>
              <a:t>Kääriäinen</a:t>
            </a:r>
            <a:r>
              <a:rPr lang="en-GB" sz="2800" dirty="0">
                <a:effectLst/>
                <a:ea typeface="Times New Roman" panose="02020603050405020304" pitchFamily="18" charset="0"/>
              </a:rPr>
              <a:t>, M., </a:t>
            </a:r>
            <a:r>
              <a:rPr lang="en-GB" sz="2800" dirty="0" err="1">
                <a:effectLst/>
                <a:ea typeface="Times New Roman" panose="02020603050405020304" pitchFamily="18" charset="0"/>
              </a:rPr>
              <a:t>Meriläinen</a:t>
            </a:r>
            <a:r>
              <a:rPr lang="en-GB" sz="2800" dirty="0">
                <a:effectLst/>
                <a:ea typeface="Times New Roman" panose="02020603050405020304" pitchFamily="18" charset="0"/>
              </a:rPr>
              <a:t>, M., &amp; </a:t>
            </a:r>
            <a:r>
              <a:rPr lang="en-GB" sz="2800" dirty="0" err="1">
                <a:effectLst/>
                <a:ea typeface="Times New Roman" panose="02020603050405020304" pitchFamily="18" charset="0"/>
              </a:rPr>
              <a:t>Mikkonen</a:t>
            </a:r>
            <a:r>
              <a:rPr lang="en-GB" sz="2800" dirty="0">
                <a:effectLst/>
                <a:ea typeface="Times New Roman" panose="02020603050405020304" pitchFamily="18" charset="0"/>
              </a:rPr>
              <a:t>, K. (2022). Healthcare professionals’ perceptions of digital health competence: A qualitative descriptive study. Nursing Open, 9(2), 1379–1393. https://doi.org/10.1002/nop2.1184</a:t>
            </a:r>
            <a:endParaRPr lang="en-US" sz="2800" dirty="0">
              <a:effectLst/>
              <a:ea typeface="Times New Roman" panose="02020603050405020304" pitchFamily="18" charset="0"/>
            </a:endParaRPr>
          </a:p>
          <a:p>
            <a:pPr marL="342900" marR="0" lvl="0" indent="-342900" algn="just">
              <a:lnSpc>
                <a:spcPct val="200000"/>
              </a:lnSpc>
              <a:spcBef>
                <a:spcPts val="0"/>
              </a:spcBef>
              <a:spcAft>
                <a:spcPts val="0"/>
              </a:spcAft>
              <a:buSzPts val="1400"/>
              <a:buFont typeface="+mj-lt"/>
              <a:buAutoNum type="arabicPeriod" startAt="6"/>
            </a:pPr>
            <a:r>
              <a:rPr lang="en-GB" sz="2800" dirty="0">
                <a:effectLst/>
                <a:ea typeface="Times New Roman" panose="02020603050405020304" pitchFamily="18" charset="0"/>
              </a:rPr>
              <a:t>Estrela, M., Semedo, G., Roque, F., Ferreira, P. L., &amp; </a:t>
            </a:r>
            <a:r>
              <a:rPr lang="en-GB" sz="2800" dirty="0" err="1">
                <a:effectLst/>
                <a:ea typeface="Times New Roman" panose="02020603050405020304" pitchFamily="18" charset="0"/>
              </a:rPr>
              <a:t>Herdeiro</a:t>
            </a:r>
            <a:r>
              <a:rPr lang="en-GB" sz="2800" dirty="0">
                <a:effectLst/>
                <a:ea typeface="Times New Roman" panose="02020603050405020304" pitchFamily="18" charset="0"/>
              </a:rPr>
              <a:t>, M. T. (2023). Sociodemographic determinants of digital health literacy: A systematic review and meta-analysis. International Journal of Medical Informatics, 177, 105124. https://doi.org/10.1016/j.ijmedinf.2023.105124</a:t>
            </a:r>
            <a:endParaRPr lang="en-US" sz="2800" dirty="0">
              <a:effectLst/>
              <a:ea typeface="Times New Roman" panose="02020603050405020304" pitchFamily="18" charset="0"/>
            </a:endParaRPr>
          </a:p>
        </p:txBody>
      </p:sp>
      <p:sp>
        <p:nvSpPr>
          <p:cNvPr id="3" name="Title 2">
            <a:extLst>
              <a:ext uri="{FF2B5EF4-FFF2-40B4-BE49-F238E27FC236}">
                <a16:creationId xmlns:a16="http://schemas.microsoft.com/office/drawing/2014/main" id="{A359998A-AFCB-E82B-D2AA-4D1BBB83C932}"/>
              </a:ext>
            </a:extLst>
          </p:cNvPr>
          <p:cNvSpPr>
            <a:spLocks noGrp="1"/>
          </p:cNvSpPr>
          <p:nvPr>
            <p:ph type="ctrTitle"/>
          </p:nvPr>
        </p:nvSpPr>
        <p:spPr/>
        <p:txBody>
          <a:bodyPr/>
          <a:lstStyle/>
          <a:p>
            <a:r>
              <a:rPr lang="en-US" dirty="0"/>
              <a:t>References</a:t>
            </a:r>
          </a:p>
        </p:txBody>
      </p:sp>
      <p:pic>
        <p:nvPicPr>
          <p:cNvPr id="4" name="IIHMR Logo">
            <a:extLst>
              <a:ext uri="{FF2B5EF4-FFF2-40B4-BE49-F238E27FC236}">
                <a16:creationId xmlns:a16="http://schemas.microsoft.com/office/drawing/2014/main" id="{CDB868E5-F564-B91B-1369-BEA7B191A9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3B9D8E7-209D-7736-BB48-2950CF368D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94051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01E45B-0E83-E9E7-1624-ECE02112A9B6}"/>
              </a:ext>
            </a:extLst>
          </p:cNvPr>
          <p:cNvSpPr>
            <a:spLocks noGrp="1"/>
          </p:cNvSpPr>
          <p:nvPr>
            <p:ph idx="1"/>
          </p:nvPr>
        </p:nvSpPr>
        <p:spPr>
          <a:xfrm>
            <a:off x="309016" y="3159177"/>
            <a:ext cx="11573968" cy="539646"/>
          </a:xfrm>
        </p:spPr>
        <p:txBody>
          <a:bodyPr>
            <a:normAutofit/>
          </a:bodyPr>
          <a:lstStyle/>
          <a:p>
            <a:pPr marL="0" indent="0" algn="ctr">
              <a:buNone/>
            </a:pPr>
            <a:r>
              <a:rPr lang="en-US" b="1" dirty="0"/>
              <a:t>Questions or Doubt?</a:t>
            </a:r>
          </a:p>
        </p:txBody>
      </p:sp>
      <p:sp>
        <p:nvSpPr>
          <p:cNvPr id="3" name="Title 2">
            <a:extLst>
              <a:ext uri="{FF2B5EF4-FFF2-40B4-BE49-F238E27FC236}">
                <a16:creationId xmlns:a16="http://schemas.microsoft.com/office/drawing/2014/main" id="{35C5C373-C06E-C091-26D5-49E58CD2A52B}"/>
              </a:ext>
            </a:extLst>
          </p:cNvPr>
          <p:cNvSpPr>
            <a:spLocks noGrp="1"/>
          </p:cNvSpPr>
          <p:nvPr>
            <p:ph type="ctrTitle"/>
          </p:nvPr>
        </p:nvSpPr>
        <p:spPr/>
        <p:txBody>
          <a:bodyPr/>
          <a:lstStyle/>
          <a:p>
            <a:r>
              <a:rPr lang="en-US" dirty="0"/>
              <a:t>Thank You</a:t>
            </a:r>
          </a:p>
        </p:txBody>
      </p:sp>
      <p:pic>
        <p:nvPicPr>
          <p:cNvPr id="4" name="IIHMR Logo">
            <a:extLst>
              <a:ext uri="{FF2B5EF4-FFF2-40B4-BE49-F238E27FC236}">
                <a16:creationId xmlns:a16="http://schemas.microsoft.com/office/drawing/2014/main" id="{BF8EC4A3-9CDF-B2FF-DC4C-7EE70ECEE3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C5370480-1B30-1D35-9F4D-F0F5368F81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330974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33446-66CB-4EBE-D273-A5E770D87596}"/>
              </a:ext>
            </a:extLst>
          </p:cNvPr>
          <p:cNvSpPr>
            <a:spLocks noGrp="1"/>
          </p:cNvSpPr>
          <p:nvPr>
            <p:ph idx="1"/>
          </p:nvPr>
        </p:nvSpPr>
        <p:spPr/>
        <p:txBody>
          <a:bodyPr/>
          <a:lstStyle/>
          <a:p>
            <a:endParaRPr lang="en-IN" dirty="0"/>
          </a:p>
        </p:txBody>
      </p:sp>
      <p:sp>
        <p:nvSpPr>
          <p:cNvPr id="3" name="Title 2">
            <a:extLst>
              <a:ext uri="{FF2B5EF4-FFF2-40B4-BE49-F238E27FC236}">
                <a16:creationId xmlns:a16="http://schemas.microsoft.com/office/drawing/2014/main" id="{F43E7741-84F8-ECB8-9E0C-7E78C7A2FB38}"/>
              </a:ext>
            </a:extLst>
          </p:cNvPr>
          <p:cNvSpPr>
            <a:spLocks noGrp="1"/>
          </p:cNvSpPr>
          <p:nvPr>
            <p:ph type="ctrTitle"/>
          </p:nvPr>
        </p:nvSpPr>
        <p:spPr/>
        <p:txBody>
          <a:bodyPr/>
          <a:lstStyle/>
          <a:p>
            <a:r>
              <a:rPr lang="en-US" dirty="0"/>
              <a:t>Mentor Approval</a:t>
            </a:r>
            <a:endParaRPr lang="en-IN" dirty="0"/>
          </a:p>
        </p:txBody>
      </p:sp>
      <p:pic>
        <p:nvPicPr>
          <p:cNvPr id="6" name="IIHMR Logo">
            <a:extLst>
              <a:ext uri="{FF2B5EF4-FFF2-40B4-BE49-F238E27FC236}">
                <a16:creationId xmlns:a16="http://schemas.microsoft.com/office/drawing/2014/main" id="{BE06DC99-1FEA-399F-89F3-C708D6DCD7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7" name="Graphic 6">
            <a:extLst>
              <a:ext uri="{FF2B5EF4-FFF2-40B4-BE49-F238E27FC236}">
                <a16:creationId xmlns:a16="http://schemas.microsoft.com/office/drawing/2014/main" id="{A8FF8C4E-166F-CB4D-5D87-42E5A459FF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3783368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AD611-BB83-816C-A3BC-9EC2235214DE}"/>
              </a:ext>
            </a:extLst>
          </p:cNvPr>
          <p:cNvSpPr>
            <a:spLocks noGrp="1"/>
          </p:cNvSpPr>
          <p:nvPr>
            <p:ph type="ctrTitle"/>
          </p:nvPr>
        </p:nvSpPr>
        <p:spPr/>
        <p:txBody>
          <a:bodyPr/>
          <a:lstStyle/>
          <a:p>
            <a:r>
              <a:rPr lang="en-US" dirty="0"/>
              <a:t>Pictorial Journey</a:t>
            </a:r>
          </a:p>
        </p:txBody>
      </p:sp>
      <p:pic>
        <p:nvPicPr>
          <p:cNvPr id="4" name="IIHMR Logo">
            <a:extLst>
              <a:ext uri="{FF2B5EF4-FFF2-40B4-BE49-F238E27FC236}">
                <a16:creationId xmlns:a16="http://schemas.microsoft.com/office/drawing/2014/main" id="{FFC493C4-4B7D-5002-7524-9E8838A6CD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69FF7CFA-9D20-DA34-D6E7-15D8337337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pic>
        <p:nvPicPr>
          <p:cNvPr id="13" name="Content Placeholder 12" descr="A group of people shaking hands&#10;&#10;Description automatically generated">
            <a:extLst>
              <a:ext uri="{FF2B5EF4-FFF2-40B4-BE49-F238E27FC236}">
                <a16:creationId xmlns:a16="http://schemas.microsoft.com/office/drawing/2014/main" id="{2EA70D84-C7EF-B946-04D7-D0B9EB059A2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017761" y="1016000"/>
            <a:ext cx="6156478" cy="5160963"/>
          </a:xfrm>
        </p:spPr>
      </p:pic>
    </p:spTree>
    <p:extLst>
      <p:ext uri="{BB962C8B-B14F-4D97-AF65-F5344CB8AC3E}">
        <p14:creationId xmlns:p14="http://schemas.microsoft.com/office/powerpoint/2010/main" val="132653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AD611-BB83-816C-A3BC-9EC2235214DE}"/>
              </a:ext>
            </a:extLst>
          </p:cNvPr>
          <p:cNvSpPr>
            <a:spLocks noGrp="1"/>
          </p:cNvSpPr>
          <p:nvPr>
            <p:ph type="ctrTitle"/>
          </p:nvPr>
        </p:nvSpPr>
        <p:spPr/>
        <p:txBody>
          <a:bodyPr/>
          <a:lstStyle/>
          <a:p>
            <a:r>
              <a:rPr lang="en-US" dirty="0"/>
              <a:t>Pictorial Journey</a:t>
            </a:r>
          </a:p>
        </p:txBody>
      </p:sp>
      <p:pic>
        <p:nvPicPr>
          <p:cNvPr id="4" name="IIHMR Logo">
            <a:extLst>
              <a:ext uri="{FF2B5EF4-FFF2-40B4-BE49-F238E27FC236}">
                <a16:creationId xmlns:a16="http://schemas.microsoft.com/office/drawing/2014/main" id="{FFC493C4-4B7D-5002-7524-9E8838A6CD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69FF7CFA-9D20-DA34-D6E7-15D8337337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pic>
        <p:nvPicPr>
          <p:cNvPr id="9" name="Content Placeholder 8" descr="A group of people sitting at a table&#10;&#10;Description automatically generated">
            <a:extLst>
              <a:ext uri="{FF2B5EF4-FFF2-40B4-BE49-F238E27FC236}">
                <a16:creationId xmlns:a16="http://schemas.microsoft.com/office/drawing/2014/main" id="{D6130833-F7CB-5EF5-22E2-F0D62566D4A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655358" y="1016001"/>
            <a:ext cx="6881284" cy="4990908"/>
          </a:xfrm>
        </p:spPr>
      </p:pic>
      <p:sp>
        <p:nvSpPr>
          <p:cNvPr id="10" name="TextBox 9">
            <a:extLst>
              <a:ext uri="{FF2B5EF4-FFF2-40B4-BE49-F238E27FC236}">
                <a16:creationId xmlns:a16="http://schemas.microsoft.com/office/drawing/2014/main" id="{35B17857-ED7F-46BE-6201-E9384DF000C6}"/>
              </a:ext>
            </a:extLst>
          </p:cNvPr>
          <p:cNvSpPr txBox="1"/>
          <p:nvPr/>
        </p:nvSpPr>
        <p:spPr>
          <a:xfrm>
            <a:off x="7794884" y="6006909"/>
            <a:ext cx="1741757" cy="369332"/>
          </a:xfrm>
          <a:prstGeom prst="rect">
            <a:avLst/>
          </a:prstGeom>
          <a:noFill/>
        </p:spPr>
        <p:txBody>
          <a:bodyPr wrap="square" rtlCol="0">
            <a:spAutoFit/>
          </a:bodyPr>
          <a:lstStyle/>
          <a:p>
            <a:pPr algn="ctr"/>
            <a:r>
              <a:rPr lang="en-US" dirty="0">
                <a:latin typeface="Alegreya"/>
              </a:rPr>
              <a:t>Coffee with CEO</a:t>
            </a:r>
          </a:p>
        </p:txBody>
      </p:sp>
    </p:spTree>
    <p:extLst>
      <p:ext uri="{BB962C8B-B14F-4D97-AF65-F5344CB8AC3E}">
        <p14:creationId xmlns:p14="http://schemas.microsoft.com/office/powerpoint/2010/main" val="123022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Result</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6612" y="6356350"/>
            <a:ext cx="734500" cy="360000"/>
          </a:xfrm>
          <a:prstGeom prst="rect">
            <a:avLst/>
          </a:prstGeom>
        </p:spPr>
      </p:pic>
      <p:graphicFrame>
        <p:nvGraphicFramePr>
          <p:cNvPr id="8" name="Chart 7">
            <a:extLst>
              <a:ext uri="{FF2B5EF4-FFF2-40B4-BE49-F238E27FC236}">
                <a16:creationId xmlns:a16="http://schemas.microsoft.com/office/drawing/2014/main" id="{E33CDFDD-9640-9479-E774-7B0DD80C5F45}"/>
              </a:ext>
            </a:extLst>
          </p:cNvPr>
          <p:cNvGraphicFramePr>
            <a:graphicFrameLocks/>
          </p:cNvGraphicFramePr>
          <p:nvPr/>
        </p:nvGraphicFramePr>
        <p:xfrm>
          <a:off x="309015" y="925975"/>
          <a:ext cx="11573967" cy="5430375"/>
        </p:xfrm>
        <a:graphic>
          <a:graphicData uri="http://schemas.openxmlformats.org/drawingml/2006/chart">
            <c:chart xmlns:c="http://schemas.openxmlformats.org/drawingml/2006/chart" xmlns:r="http://schemas.openxmlformats.org/officeDocument/2006/relationships" r:id="rId7"/>
          </a:graphicData>
        </a:graphic>
      </p:graphicFrame>
      <p:sp>
        <p:nvSpPr>
          <p:cNvPr id="9" name="Oval 8">
            <a:extLst>
              <a:ext uri="{FF2B5EF4-FFF2-40B4-BE49-F238E27FC236}">
                <a16:creationId xmlns:a16="http://schemas.microsoft.com/office/drawing/2014/main" id="{8F68AFEA-958C-4BC7-FE80-72E0394C69E9}"/>
              </a:ext>
            </a:extLst>
          </p:cNvPr>
          <p:cNvSpPr/>
          <p:nvPr/>
        </p:nvSpPr>
        <p:spPr>
          <a:xfrm>
            <a:off x="2968051" y="1094283"/>
            <a:ext cx="719528" cy="674557"/>
          </a:xfrm>
          <a:prstGeom prst="ellipse">
            <a:avLst/>
          </a:prstGeom>
          <a:noFill/>
          <a:ln w="28575">
            <a:solidFill>
              <a:srgbClr val="E25B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FF45F65-AE46-7E42-8C24-D40A296CEC9D}"/>
              </a:ext>
            </a:extLst>
          </p:cNvPr>
          <p:cNvSpPr/>
          <p:nvPr/>
        </p:nvSpPr>
        <p:spPr>
          <a:xfrm>
            <a:off x="2161083" y="1981200"/>
            <a:ext cx="719528" cy="674557"/>
          </a:xfrm>
          <a:prstGeom prst="ellipse">
            <a:avLst/>
          </a:prstGeom>
          <a:noFill/>
          <a:ln w="28575">
            <a:solidFill>
              <a:srgbClr val="E25B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902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Result</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
        <p:nvSpPr>
          <p:cNvPr id="2" name="Content Placeholder 1">
            <a:extLst>
              <a:ext uri="{FF2B5EF4-FFF2-40B4-BE49-F238E27FC236}">
                <a16:creationId xmlns:a16="http://schemas.microsoft.com/office/drawing/2014/main" id="{667330D3-1C7C-952C-29D2-A729E09A14FE}"/>
              </a:ext>
            </a:extLst>
          </p:cNvPr>
          <p:cNvSpPr>
            <a:spLocks noGrp="1"/>
          </p:cNvSpPr>
          <p:nvPr>
            <p:ph idx="1"/>
          </p:nvPr>
        </p:nvSpPr>
        <p:spPr>
          <a:xfrm>
            <a:off x="309016" y="1016000"/>
            <a:ext cx="11573968" cy="5160963"/>
          </a:xfrm>
        </p:spPr>
        <p:txBody>
          <a:bodyPr/>
          <a:lstStyle/>
          <a:p>
            <a:r>
              <a:rPr lang="en-US" dirty="0"/>
              <a:t>In India </a:t>
            </a:r>
            <a:r>
              <a:rPr lang="en-US" b="1" dirty="0"/>
              <a:t>education background</a:t>
            </a:r>
            <a:r>
              <a:rPr lang="en-US" dirty="0"/>
              <a:t> showed as primary factor whereas Outside India </a:t>
            </a:r>
            <a:r>
              <a:rPr lang="en-US" b="1" dirty="0"/>
              <a:t>language Barrier</a:t>
            </a:r>
            <a:r>
              <a:rPr lang="en-US" dirty="0"/>
              <a:t> is the primacy factor during Data Collection and Validation step of implementation. </a:t>
            </a:r>
          </a:p>
          <a:p>
            <a:endParaRPr lang="en-US" dirty="0"/>
          </a:p>
          <a:p>
            <a:r>
              <a:rPr lang="en-US" dirty="0"/>
              <a:t>Due to delay in Data Collection and Validation, Project timeline extended by </a:t>
            </a:r>
            <a:r>
              <a:rPr lang="en-US" b="1" dirty="0" err="1"/>
              <a:t>upto</a:t>
            </a:r>
            <a:r>
              <a:rPr lang="en-US" b="1" dirty="0"/>
              <a:t> 10% </a:t>
            </a:r>
            <a:r>
              <a:rPr lang="en-US" dirty="0"/>
              <a:t>in almost </a:t>
            </a:r>
            <a:r>
              <a:rPr lang="en-US" b="1" dirty="0"/>
              <a:t>50% of ongoing implementation </a:t>
            </a:r>
            <a:r>
              <a:rPr lang="en-US" dirty="0"/>
              <a:t>and </a:t>
            </a:r>
            <a:r>
              <a:rPr lang="en-US" b="1" dirty="0"/>
              <a:t>20% in completed implementation</a:t>
            </a:r>
            <a:r>
              <a:rPr lang="en-US" dirty="0"/>
              <a:t>.</a:t>
            </a:r>
          </a:p>
          <a:p>
            <a:endParaRPr lang="en-US" dirty="0"/>
          </a:p>
          <a:p>
            <a:r>
              <a:rPr lang="en-US" dirty="0"/>
              <a:t>Complaint issue under ticket flagged as “</a:t>
            </a:r>
            <a:r>
              <a:rPr lang="en-US" b="1" i="1" dirty="0"/>
              <a:t>different than promised deliverable</a:t>
            </a:r>
            <a:r>
              <a:rPr lang="en-US" dirty="0"/>
              <a:t>” reported to support in </a:t>
            </a:r>
            <a:r>
              <a:rPr lang="en-US" b="1" dirty="0"/>
              <a:t>17% of implementation.</a:t>
            </a:r>
          </a:p>
        </p:txBody>
      </p:sp>
    </p:spTree>
    <p:extLst>
      <p:ext uri="{BB962C8B-B14F-4D97-AF65-F5344CB8AC3E}">
        <p14:creationId xmlns:p14="http://schemas.microsoft.com/office/powerpoint/2010/main" val="404483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A0FAD-7286-F11C-F416-02FCC5CC1392}"/>
              </a:ext>
            </a:extLst>
          </p:cNvPr>
          <p:cNvSpPr>
            <a:spLocks noGrp="1"/>
          </p:cNvSpPr>
          <p:nvPr>
            <p:ph idx="1"/>
          </p:nvPr>
        </p:nvSpPr>
        <p:spPr/>
        <p:txBody>
          <a:bodyPr>
            <a:normAutofit/>
          </a:bodyPr>
          <a:lstStyle/>
          <a:p>
            <a:pPr algn="just"/>
            <a:r>
              <a:rPr lang="en-US" dirty="0"/>
              <a:t>The healthcare industry is rapidly evolving with the integration of digital technologies, aiming to improve patient care, enhance operational efficiency, and reduce costs.</a:t>
            </a:r>
          </a:p>
          <a:p>
            <a:pPr marL="0" indent="0" algn="just">
              <a:buNone/>
            </a:pPr>
            <a:endParaRPr lang="en-US" dirty="0"/>
          </a:p>
          <a:p>
            <a:pPr algn="just"/>
            <a:r>
              <a:rPr lang="en-US" dirty="0"/>
              <a:t>However, the success of these technological advancements hinges not only on the technical robustness of the systems but significantly on the socio-cultural factors influencing their adoption and use.</a:t>
            </a:r>
          </a:p>
          <a:p>
            <a:pPr marL="0" indent="0" algn="just">
              <a:buNone/>
            </a:pPr>
            <a:endParaRPr lang="en-US" dirty="0"/>
          </a:p>
          <a:p>
            <a:pPr algn="just"/>
            <a:r>
              <a:rPr lang="en-US" dirty="0"/>
              <a:t>My research focuses on understanding these socio-cultural dynamics, particularly within the context of HIS implementation by TrioTree Technologies Pvt. Ltd.</a:t>
            </a:r>
          </a:p>
        </p:txBody>
      </p:sp>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Introduction</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313442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Typical Implementation Strategy</a:t>
            </a:r>
            <a:endParaRPr lang="en-IN" dirty="0"/>
          </a:p>
        </p:txBody>
      </p:sp>
      <p:sp>
        <p:nvSpPr>
          <p:cNvPr id="8" name="object 3"/>
          <p:cNvSpPr/>
          <p:nvPr/>
        </p:nvSpPr>
        <p:spPr>
          <a:xfrm>
            <a:off x="815583" y="1211369"/>
            <a:ext cx="1830705" cy="732790"/>
          </a:xfrm>
          <a:custGeom>
            <a:avLst/>
            <a:gdLst/>
            <a:ahLst/>
            <a:cxnLst/>
            <a:rect l="l" t="t" r="r" b="b"/>
            <a:pathLst>
              <a:path w="1830705" h="732789">
                <a:moveTo>
                  <a:pt x="0" y="0"/>
                </a:moveTo>
                <a:lnTo>
                  <a:pt x="1464553" y="0"/>
                </a:lnTo>
                <a:lnTo>
                  <a:pt x="1830689" y="366138"/>
                </a:lnTo>
                <a:lnTo>
                  <a:pt x="1464553" y="732275"/>
                </a:lnTo>
                <a:lnTo>
                  <a:pt x="0" y="732275"/>
                </a:lnTo>
                <a:lnTo>
                  <a:pt x="0" y="0"/>
                </a:lnTo>
                <a:close/>
              </a:path>
            </a:pathLst>
          </a:custGeom>
          <a:solidFill>
            <a:srgbClr val="ED8A59"/>
          </a:solidFill>
          <a:ln>
            <a:noFill/>
          </a:ln>
        </p:spPr>
        <p:txBody>
          <a:bodyPr wrap="square" lIns="0" tIns="0" rIns="0" bIns="0" rtlCol="0"/>
          <a:lstStyle/>
          <a:p>
            <a:endParaRPr sz="1200" dirty="0"/>
          </a:p>
        </p:txBody>
      </p:sp>
      <p:sp>
        <p:nvSpPr>
          <p:cNvPr id="9" name="object 4"/>
          <p:cNvSpPr txBox="1"/>
          <p:nvPr/>
        </p:nvSpPr>
        <p:spPr>
          <a:xfrm>
            <a:off x="897618" y="1391746"/>
            <a:ext cx="1485807" cy="318933"/>
          </a:xfrm>
          <a:prstGeom prst="rect">
            <a:avLst/>
          </a:prstGeom>
        </p:spPr>
        <p:txBody>
          <a:bodyPr vert="horz" wrap="square" lIns="0" tIns="27940" rIns="0" bIns="0" rtlCol="0">
            <a:spAutoFit/>
          </a:bodyPr>
          <a:lstStyle/>
          <a:p>
            <a:pPr marL="610870" marR="5080" indent="-598805" algn="ctr">
              <a:lnSpc>
                <a:spcPts val="969"/>
              </a:lnSpc>
              <a:spcBef>
                <a:spcPts val="220"/>
              </a:spcBef>
            </a:pPr>
            <a:r>
              <a:rPr sz="1200" b="1" spc="-5" dirty="0">
                <a:solidFill>
                  <a:srgbClr val="FFFFFF"/>
                </a:solidFill>
                <a:latin typeface="Alegreya"/>
                <a:cs typeface="Raleway"/>
              </a:rPr>
              <a:t>WORKFLOW</a:t>
            </a:r>
            <a:endParaRPr lang="en-IN" sz="1200" b="1" spc="-5" dirty="0">
              <a:solidFill>
                <a:srgbClr val="FFFFFF"/>
              </a:solidFill>
              <a:latin typeface="Alegreya"/>
              <a:cs typeface="Raleway"/>
            </a:endParaRPr>
          </a:p>
          <a:p>
            <a:pPr marL="610870" marR="5080" indent="-598805" algn="ctr">
              <a:lnSpc>
                <a:spcPts val="969"/>
              </a:lnSpc>
              <a:spcBef>
                <a:spcPts val="220"/>
              </a:spcBef>
            </a:pPr>
            <a:r>
              <a:rPr sz="1200" b="1" spc="-5" dirty="0">
                <a:solidFill>
                  <a:srgbClr val="FFFFFF"/>
                </a:solidFill>
                <a:latin typeface="Alegreya"/>
                <a:cs typeface="Raleway"/>
              </a:rPr>
              <a:t>PROCESSES</a:t>
            </a:r>
            <a:r>
              <a:rPr sz="1200" b="1" spc="-50" dirty="0">
                <a:solidFill>
                  <a:srgbClr val="FFFFFF"/>
                </a:solidFill>
                <a:latin typeface="Alegreya"/>
                <a:cs typeface="Raleway"/>
              </a:rPr>
              <a:t> </a:t>
            </a:r>
            <a:r>
              <a:rPr sz="1200" b="1" dirty="0">
                <a:solidFill>
                  <a:srgbClr val="FFFFFF"/>
                </a:solidFill>
                <a:latin typeface="Alegreya"/>
                <a:cs typeface="Raleway"/>
              </a:rPr>
              <a:t>&amp;  </a:t>
            </a:r>
            <a:r>
              <a:rPr sz="1200" b="1" spc="-5" dirty="0">
                <a:solidFill>
                  <a:srgbClr val="FFFFFF"/>
                </a:solidFill>
                <a:latin typeface="Alegreya"/>
                <a:cs typeface="Raleway"/>
              </a:rPr>
              <a:t>SOPS</a:t>
            </a:r>
            <a:endParaRPr sz="1200" dirty="0">
              <a:latin typeface="Alegreya"/>
              <a:cs typeface="Raleway"/>
            </a:endParaRPr>
          </a:p>
        </p:txBody>
      </p:sp>
      <p:sp>
        <p:nvSpPr>
          <p:cNvPr id="10" name="object 6"/>
          <p:cNvSpPr/>
          <p:nvPr/>
        </p:nvSpPr>
        <p:spPr>
          <a:xfrm>
            <a:off x="2280136" y="1211369"/>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EA753A"/>
          </a:solidFill>
          <a:ln w="9525">
            <a:noFill/>
          </a:ln>
        </p:spPr>
        <p:txBody>
          <a:bodyPr wrap="square" lIns="0" tIns="0" rIns="0" bIns="0" rtlCol="0"/>
          <a:lstStyle/>
          <a:p>
            <a:endParaRPr sz="1200"/>
          </a:p>
        </p:txBody>
      </p:sp>
      <p:sp>
        <p:nvSpPr>
          <p:cNvPr id="11" name="object 7"/>
          <p:cNvSpPr txBox="1"/>
          <p:nvPr/>
        </p:nvSpPr>
        <p:spPr>
          <a:xfrm>
            <a:off x="2749933" y="1422884"/>
            <a:ext cx="1278873" cy="293285"/>
          </a:xfrm>
          <a:prstGeom prst="rect">
            <a:avLst/>
          </a:prstGeom>
        </p:spPr>
        <p:txBody>
          <a:bodyPr vert="horz" wrap="square" lIns="0" tIns="27940" rIns="0" bIns="0" rtlCol="0">
            <a:spAutoFit/>
          </a:bodyPr>
          <a:lstStyle/>
          <a:p>
            <a:pPr marL="179070" marR="5080" indent="-167005">
              <a:lnSpc>
                <a:spcPts val="969"/>
              </a:lnSpc>
              <a:spcBef>
                <a:spcPts val="220"/>
              </a:spcBef>
            </a:pPr>
            <a:r>
              <a:rPr sz="1200" b="1" dirty="0">
                <a:solidFill>
                  <a:srgbClr val="FFFFFF"/>
                </a:solidFill>
                <a:latin typeface="Alegreya"/>
                <a:cs typeface="Raleway"/>
              </a:rPr>
              <a:t>REQUIREME</a:t>
            </a:r>
            <a:r>
              <a:rPr sz="1200" b="1" spc="-5" dirty="0">
                <a:solidFill>
                  <a:srgbClr val="FFFFFF"/>
                </a:solidFill>
                <a:latin typeface="Alegreya"/>
                <a:cs typeface="Raleway"/>
              </a:rPr>
              <a:t>NT</a:t>
            </a:r>
            <a:r>
              <a:rPr sz="1200" b="1" dirty="0">
                <a:solidFill>
                  <a:srgbClr val="FFFFFF"/>
                </a:solidFill>
                <a:latin typeface="Alegreya"/>
                <a:cs typeface="Raleway"/>
              </a:rPr>
              <a:t>S  </a:t>
            </a:r>
            <a:r>
              <a:rPr sz="1200" b="1" spc="-5" dirty="0">
                <a:solidFill>
                  <a:srgbClr val="FFFFFF"/>
                </a:solidFill>
                <a:latin typeface="Alegreya"/>
                <a:cs typeface="Raleway"/>
              </a:rPr>
              <a:t>ANALYSIS</a:t>
            </a:r>
            <a:endParaRPr sz="1200" dirty="0">
              <a:latin typeface="Alegreya"/>
              <a:cs typeface="Raleway"/>
            </a:endParaRPr>
          </a:p>
        </p:txBody>
      </p:sp>
      <p:sp>
        <p:nvSpPr>
          <p:cNvPr id="12" name="object 9"/>
          <p:cNvSpPr/>
          <p:nvPr/>
        </p:nvSpPr>
        <p:spPr>
          <a:xfrm>
            <a:off x="3744687" y="1211369"/>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E25B18"/>
          </a:solidFill>
          <a:ln w="9525">
            <a:noFill/>
          </a:ln>
        </p:spPr>
        <p:txBody>
          <a:bodyPr wrap="square" lIns="0" tIns="0" rIns="0" bIns="0" rtlCol="0"/>
          <a:lstStyle/>
          <a:p>
            <a:endParaRPr sz="1200"/>
          </a:p>
        </p:txBody>
      </p:sp>
      <p:sp>
        <p:nvSpPr>
          <p:cNvPr id="13" name="object 10"/>
          <p:cNvSpPr txBox="1"/>
          <p:nvPr/>
        </p:nvSpPr>
        <p:spPr>
          <a:xfrm>
            <a:off x="4155269" y="1422884"/>
            <a:ext cx="1186436" cy="293285"/>
          </a:xfrm>
          <a:prstGeom prst="rect">
            <a:avLst/>
          </a:prstGeom>
        </p:spPr>
        <p:txBody>
          <a:bodyPr vert="horz" wrap="square" lIns="0" tIns="27940" rIns="0" bIns="0" rtlCol="0">
            <a:spAutoFit/>
          </a:bodyPr>
          <a:lstStyle/>
          <a:p>
            <a:pPr marL="12700" marR="5080" indent="96520">
              <a:lnSpc>
                <a:spcPts val="969"/>
              </a:lnSpc>
              <a:spcBef>
                <a:spcPts val="220"/>
              </a:spcBef>
            </a:pPr>
            <a:r>
              <a:rPr sz="1200" b="1" dirty="0">
                <a:solidFill>
                  <a:srgbClr val="FFFFFF"/>
                </a:solidFill>
                <a:latin typeface="Alegreya"/>
                <a:cs typeface="Raleway"/>
              </a:rPr>
              <a:t>GAP </a:t>
            </a:r>
            <a:r>
              <a:rPr sz="1200" b="1" spc="-5" dirty="0">
                <a:solidFill>
                  <a:srgbClr val="FFFFFF"/>
                </a:solidFill>
                <a:latin typeface="Alegreya"/>
                <a:cs typeface="Raleway"/>
              </a:rPr>
              <a:t>ANALYSIS  WITH</a:t>
            </a:r>
            <a:r>
              <a:rPr sz="1200" b="1" spc="-45" dirty="0">
                <a:solidFill>
                  <a:srgbClr val="FFFFFF"/>
                </a:solidFill>
                <a:latin typeface="Alegreya"/>
                <a:cs typeface="Raleway"/>
              </a:rPr>
              <a:t> </a:t>
            </a:r>
            <a:r>
              <a:rPr sz="1200" b="1" spc="-5" dirty="0">
                <a:solidFill>
                  <a:srgbClr val="FFFFFF"/>
                </a:solidFill>
                <a:latin typeface="Alegreya"/>
                <a:cs typeface="Raleway"/>
              </a:rPr>
              <a:t>MITIGATION</a:t>
            </a:r>
            <a:endParaRPr sz="1200" dirty="0">
              <a:latin typeface="Alegreya"/>
              <a:cs typeface="Raleway"/>
            </a:endParaRPr>
          </a:p>
        </p:txBody>
      </p:sp>
      <p:sp>
        <p:nvSpPr>
          <p:cNvPr id="14" name="object 12"/>
          <p:cNvSpPr/>
          <p:nvPr/>
        </p:nvSpPr>
        <p:spPr>
          <a:xfrm>
            <a:off x="5209238" y="1211369"/>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chemeClr val="accent2">
              <a:lumMod val="75000"/>
            </a:schemeClr>
          </a:solidFill>
          <a:ln w="9525">
            <a:noFill/>
          </a:ln>
        </p:spPr>
        <p:txBody>
          <a:bodyPr wrap="square" lIns="0" tIns="0" rIns="0" bIns="0" rtlCol="0"/>
          <a:lstStyle/>
          <a:p>
            <a:endParaRPr sz="1200"/>
          </a:p>
        </p:txBody>
      </p:sp>
      <p:sp>
        <p:nvSpPr>
          <p:cNvPr id="15" name="object 13"/>
          <p:cNvSpPr txBox="1"/>
          <p:nvPr/>
        </p:nvSpPr>
        <p:spPr>
          <a:xfrm>
            <a:off x="5576962" y="1320328"/>
            <a:ext cx="1068330" cy="516935"/>
          </a:xfrm>
          <a:prstGeom prst="rect">
            <a:avLst/>
          </a:prstGeom>
        </p:spPr>
        <p:txBody>
          <a:bodyPr vert="horz" wrap="square" lIns="0" tIns="29209" rIns="0" bIns="0" rtlCol="0">
            <a:spAutoFit/>
          </a:bodyPr>
          <a:lstStyle/>
          <a:p>
            <a:pPr marL="12700" marR="5080" indent="-635" algn="ctr">
              <a:lnSpc>
                <a:spcPct val="88000"/>
              </a:lnSpc>
              <a:spcBef>
                <a:spcPts val="229"/>
              </a:spcBef>
            </a:pPr>
            <a:r>
              <a:rPr sz="1200" b="1" dirty="0">
                <a:solidFill>
                  <a:srgbClr val="FFFFFF"/>
                </a:solidFill>
                <a:latin typeface="Alegreya"/>
                <a:cs typeface="Raleway"/>
              </a:rPr>
              <a:t>DATA  </a:t>
            </a:r>
            <a:r>
              <a:rPr sz="1200" b="1" spc="-5" dirty="0">
                <a:solidFill>
                  <a:srgbClr val="FFFFFF"/>
                </a:solidFill>
                <a:latin typeface="Alegreya"/>
                <a:cs typeface="Raleway"/>
              </a:rPr>
              <a:t>COLLECTION</a:t>
            </a:r>
            <a:r>
              <a:rPr sz="1200" b="1" spc="-70" dirty="0">
                <a:solidFill>
                  <a:srgbClr val="FFFFFF"/>
                </a:solidFill>
                <a:latin typeface="Alegreya"/>
                <a:cs typeface="Raleway"/>
              </a:rPr>
              <a:t> </a:t>
            </a:r>
            <a:r>
              <a:rPr sz="1200" b="1" dirty="0">
                <a:solidFill>
                  <a:srgbClr val="FFFFFF"/>
                </a:solidFill>
                <a:latin typeface="Alegreya"/>
                <a:cs typeface="Raleway"/>
              </a:rPr>
              <a:t>&amp;  VALIDATION</a:t>
            </a:r>
            <a:endParaRPr sz="1200" dirty="0">
              <a:latin typeface="Alegreya"/>
              <a:cs typeface="Raleway"/>
            </a:endParaRPr>
          </a:p>
        </p:txBody>
      </p:sp>
      <p:sp>
        <p:nvSpPr>
          <p:cNvPr id="16" name="object 15"/>
          <p:cNvSpPr/>
          <p:nvPr/>
        </p:nvSpPr>
        <p:spPr>
          <a:xfrm>
            <a:off x="6673788" y="1211369"/>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E25B18"/>
          </a:solidFill>
          <a:ln w="9525">
            <a:noFill/>
          </a:ln>
        </p:spPr>
        <p:txBody>
          <a:bodyPr wrap="square" lIns="0" tIns="0" rIns="0" bIns="0" rtlCol="0"/>
          <a:lstStyle/>
          <a:p>
            <a:endParaRPr sz="1200"/>
          </a:p>
        </p:txBody>
      </p:sp>
      <p:sp>
        <p:nvSpPr>
          <p:cNvPr id="17" name="object 16"/>
          <p:cNvSpPr txBox="1"/>
          <p:nvPr/>
        </p:nvSpPr>
        <p:spPr>
          <a:xfrm>
            <a:off x="7114028" y="1422884"/>
            <a:ext cx="1111403" cy="293285"/>
          </a:xfrm>
          <a:prstGeom prst="rect">
            <a:avLst/>
          </a:prstGeom>
        </p:spPr>
        <p:txBody>
          <a:bodyPr vert="horz" wrap="square" lIns="0" tIns="27940" rIns="0" bIns="0" rtlCol="0">
            <a:spAutoFit/>
          </a:bodyPr>
          <a:lstStyle/>
          <a:p>
            <a:pPr marL="191135" marR="5080" indent="-179070">
              <a:lnSpc>
                <a:spcPts val="969"/>
              </a:lnSpc>
              <a:spcBef>
                <a:spcPts val="220"/>
              </a:spcBef>
            </a:pPr>
            <a:r>
              <a:rPr sz="1200" b="1" dirty="0">
                <a:solidFill>
                  <a:srgbClr val="FFFFFF"/>
                </a:solidFill>
                <a:latin typeface="Alegreya"/>
                <a:cs typeface="Raleway"/>
              </a:rPr>
              <a:t>CO</a:t>
            </a:r>
            <a:r>
              <a:rPr sz="1200" b="1" spc="-5" dirty="0">
                <a:solidFill>
                  <a:srgbClr val="FFFFFF"/>
                </a:solidFill>
                <a:latin typeface="Alegreya"/>
                <a:cs typeface="Raleway"/>
              </a:rPr>
              <a:t>NF</a:t>
            </a:r>
            <a:r>
              <a:rPr sz="1200" b="1" dirty="0">
                <a:solidFill>
                  <a:srgbClr val="FFFFFF"/>
                </a:solidFill>
                <a:latin typeface="Alegreya"/>
                <a:cs typeface="Raleway"/>
              </a:rPr>
              <a:t>IGURA</a:t>
            </a:r>
            <a:r>
              <a:rPr sz="1200" b="1" spc="-5" dirty="0">
                <a:solidFill>
                  <a:srgbClr val="FFFFFF"/>
                </a:solidFill>
                <a:latin typeface="Alegreya"/>
                <a:cs typeface="Raleway"/>
              </a:rPr>
              <a:t>T</a:t>
            </a:r>
            <a:r>
              <a:rPr sz="1200" b="1" dirty="0">
                <a:solidFill>
                  <a:srgbClr val="FFFFFF"/>
                </a:solidFill>
                <a:latin typeface="Alegreya"/>
                <a:cs typeface="Raleway"/>
              </a:rPr>
              <a:t>ION  &amp;</a:t>
            </a:r>
            <a:r>
              <a:rPr sz="1200" b="1" spc="-15" dirty="0">
                <a:solidFill>
                  <a:srgbClr val="FFFFFF"/>
                </a:solidFill>
                <a:latin typeface="Alegreya"/>
                <a:cs typeface="Raleway"/>
              </a:rPr>
              <a:t> </a:t>
            </a:r>
            <a:r>
              <a:rPr sz="1200" b="1" spc="-5" dirty="0">
                <a:solidFill>
                  <a:srgbClr val="FFFFFF"/>
                </a:solidFill>
                <a:latin typeface="Alegreya"/>
                <a:cs typeface="Raleway"/>
              </a:rPr>
              <a:t>TESTING</a:t>
            </a:r>
            <a:endParaRPr sz="1200" dirty="0">
              <a:latin typeface="Alegreya"/>
              <a:cs typeface="Raleway"/>
            </a:endParaRPr>
          </a:p>
        </p:txBody>
      </p:sp>
      <p:sp>
        <p:nvSpPr>
          <p:cNvPr id="18" name="object 18"/>
          <p:cNvSpPr/>
          <p:nvPr/>
        </p:nvSpPr>
        <p:spPr>
          <a:xfrm>
            <a:off x="8138340" y="1211369"/>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EA753A"/>
          </a:solidFill>
          <a:ln w="9525">
            <a:noFill/>
          </a:ln>
        </p:spPr>
        <p:txBody>
          <a:bodyPr wrap="square" lIns="0" tIns="0" rIns="0" bIns="0" rtlCol="0"/>
          <a:lstStyle/>
          <a:p>
            <a:endParaRPr sz="1200"/>
          </a:p>
        </p:txBody>
      </p:sp>
      <p:sp>
        <p:nvSpPr>
          <p:cNvPr id="19" name="object 19"/>
          <p:cNvSpPr txBox="1"/>
          <p:nvPr/>
        </p:nvSpPr>
        <p:spPr>
          <a:xfrm>
            <a:off x="8544192" y="1422884"/>
            <a:ext cx="1243445" cy="293285"/>
          </a:xfrm>
          <a:prstGeom prst="rect">
            <a:avLst/>
          </a:prstGeom>
        </p:spPr>
        <p:txBody>
          <a:bodyPr vert="horz" wrap="square" lIns="0" tIns="27940" rIns="0" bIns="0" rtlCol="0">
            <a:spAutoFit/>
          </a:bodyPr>
          <a:lstStyle/>
          <a:p>
            <a:pPr marL="193675" marR="5080" indent="-181610">
              <a:lnSpc>
                <a:spcPts val="969"/>
              </a:lnSpc>
              <a:spcBef>
                <a:spcPts val="220"/>
              </a:spcBef>
            </a:pPr>
            <a:r>
              <a:rPr sz="1200" b="1" dirty="0">
                <a:solidFill>
                  <a:srgbClr val="FFFFFF"/>
                </a:solidFill>
                <a:latin typeface="Alegreya"/>
                <a:cs typeface="Raleway"/>
              </a:rPr>
              <a:t>IM</a:t>
            </a:r>
            <a:r>
              <a:rPr sz="1200" b="1" spc="-5" dirty="0">
                <a:solidFill>
                  <a:srgbClr val="FFFFFF"/>
                </a:solidFill>
                <a:latin typeface="Alegreya"/>
                <a:cs typeface="Raleway"/>
              </a:rPr>
              <a:t>PL</a:t>
            </a:r>
            <a:r>
              <a:rPr sz="1200" b="1" dirty="0">
                <a:solidFill>
                  <a:srgbClr val="FFFFFF"/>
                </a:solidFill>
                <a:latin typeface="Alegreya"/>
                <a:cs typeface="Raleway"/>
              </a:rPr>
              <a:t>EME</a:t>
            </a:r>
            <a:r>
              <a:rPr sz="1200" b="1" spc="-5" dirty="0">
                <a:solidFill>
                  <a:srgbClr val="FFFFFF"/>
                </a:solidFill>
                <a:latin typeface="Alegreya"/>
                <a:cs typeface="Raleway"/>
              </a:rPr>
              <a:t>NT</a:t>
            </a:r>
            <a:r>
              <a:rPr sz="1200" b="1" dirty="0">
                <a:solidFill>
                  <a:srgbClr val="FFFFFF"/>
                </a:solidFill>
                <a:latin typeface="Alegreya"/>
                <a:cs typeface="Raleway"/>
              </a:rPr>
              <a:t>A</a:t>
            </a:r>
            <a:r>
              <a:rPr sz="1200" b="1" spc="-5" dirty="0">
                <a:solidFill>
                  <a:srgbClr val="FFFFFF"/>
                </a:solidFill>
                <a:latin typeface="Alegreya"/>
                <a:cs typeface="Raleway"/>
              </a:rPr>
              <a:t>T</a:t>
            </a:r>
            <a:r>
              <a:rPr sz="1200" b="1" dirty="0">
                <a:solidFill>
                  <a:srgbClr val="FFFFFF"/>
                </a:solidFill>
                <a:latin typeface="Alegreya"/>
                <a:cs typeface="Raleway"/>
              </a:rPr>
              <a:t>ION  &amp;</a:t>
            </a:r>
            <a:r>
              <a:rPr sz="1200" b="1" spc="-10" dirty="0">
                <a:solidFill>
                  <a:srgbClr val="FFFFFF"/>
                </a:solidFill>
                <a:latin typeface="Alegreya"/>
                <a:cs typeface="Raleway"/>
              </a:rPr>
              <a:t> </a:t>
            </a:r>
            <a:r>
              <a:rPr sz="1200" b="1" spc="-5" dirty="0">
                <a:solidFill>
                  <a:srgbClr val="FFFFFF"/>
                </a:solidFill>
                <a:latin typeface="Alegreya"/>
                <a:cs typeface="Raleway"/>
              </a:rPr>
              <a:t>TRAINING</a:t>
            </a:r>
            <a:endParaRPr sz="1200" dirty="0">
              <a:latin typeface="Alegreya"/>
              <a:cs typeface="Raleway"/>
            </a:endParaRPr>
          </a:p>
        </p:txBody>
      </p:sp>
      <p:sp>
        <p:nvSpPr>
          <p:cNvPr id="20" name="object 20"/>
          <p:cNvSpPr/>
          <p:nvPr/>
        </p:nvSpPr>
        <p:spPr>
          <a:xfrm>
            <a:off x="9602892" y="1211369"/>
            <a:ext cx="1830688" cy="73227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21" name="object 21"/>
          <p:cNvSpPr/>
          <p:nvPr/>
        </p:nvSpPr>
        <p:spPr>
          <a:xfrm>
            <a:off x="9602892" y="1211369"/>
            <a:ext cx="1830705" cy="732790"/>
          </a:xfrm>
          <a:custGeom>
            <a:avLst/>
            <a:gdLst/>
            <a:ahLst/>
            <a:cxnLst/>
            <a:rect l="l" t="t" r="r" b="b"/>
            <a:pathLst>
              <a:path w="1830704" h="732789">
                <a:moveTo>
                  <a:pt x="0" y="0"/>
                </a:moveTo>
                <a:lnTo>
                  <a:pt x="1464553" y="0"/>
                </a:lnTo>
                <a:lnTo>
                  <a:pt x="1830689" y="366138"/>
                </a:lnTo>
                <a:lnTo>
                  <a:pt x="1464553" y="732275"/>
                </a:lnTo>
                <a:lnTo>
                  <a:pt x="0" y="732275"/>
                </a:lnTo>
                <a:lnTo>
                  <a:pt x="366137" y="366138"/>
                </a:lnTo>
                <a:lnTo>
                  <a:pt x="0" y="0"/>
                </a:lnTo>
                <a:close/>
              </a:path>
            </a:pathLst>
          </a:custGeom>
          <a:solidFill>
            <a:srgbClr val="ED8A59"/>
          </a:solidFill>
          <a:ln>
            <a:noFill/>
          </a:ln>
        </p:spPr>
        <p:txBody>
          <a:bodyPr wrap="square" lIns="0" tIns="0" rIns="0" bIns="0" rtlCol="0"/>
          <a:lstStyle/>
          <a:p>
            <a:endParaRPr sz="1200"/>
          </a:p>
        </p:txBody>
      </p:sp>
      <p:sp>
        <p:nvSpPr>
          <p:cNvPr id="22" name="object 22"/>
          <p:cNvSpPr txBox="1"/>
          <p:nvPr/>
        </p:nvSpPr>
        <p:spPr>
          <a:xfrm>
            <a:off x="10070540" y="1341932"/>
            <a:ext cx="996902" cy="516935"/>
          </a:xfrm>
          <a:prstGeom prst="rect">
            <a:avLst/>
          </a:prstGeom>
        </p:spPr>
        <p:txBody>
          <a:bodyPr vert="horz" wrap="square" lIns="0" tIns="29209" rIns="0" bIns="0" rtlCol="0">
            <a:spAutoFit/>
          </a:bodyPr>
          <a:lstStyle/>
          <a:p>
            <a:pPr marL="12700" marR="5080" algn="ctr">
              <a:lnSpc>
                <a:spcPct val="88000"/>
              </a:lnSpc>
              <a:spcBef>
                <a:spcPts val="229"/>
              </a:spcBef>
            </a:pPr>
            <a:r>
              <a:rPr sz="1200" b="1" dirty="0">
                <a:solidFill>
                  <a:srgbClr val="FFFFFF"/>
                </a:solidFill>
                <a:latin typeface="Alegreya"/>
                <a:cs typeface="Raleway"/>
              </a:rPr>
              <a:t>GO </a:t>
            </a:r>
            <a:r>
              <a:rPr sz="1200" b="1" spc="-5" dirty="0">
                <a:solidFill>
                  <a:srgbClr val="FFFFFF"/>
                </a:solidFill>
                <a:latin typeface="Alegreya"/>
                <a:cs typeface="Raleway"/>
              </a:rPr>
              <a:t>LIVE  PLANNING</a:t>
            </a:r>
            <a:r>
              <a:rPr sz="1200" b="1" spc="-80" dirty="0">
                <a:solidFill>
                  <a:srgbClr val="FFFFFF"/>
                </a:solidFill>
                <a:latin typeface="Alegreya"/>
                <a:cs typeface="Raleway"/>
              </a:rPr>
              <a:t> </a:t>
            </a:r>
            <a:r>
              <a:rPr sz="1200" b="1" dirty="0">
                <a:solidFill>
                  <a:srgbClr val="FFFFFF"/>
                </a:solidFill>
                <a:latin typeface="Alegreya"/>
                <a:cs typeface="Raleway"/>
              </a:rPr>
              <a:t>&amp;  </a:t>
            </a:r>
            <a:r>
              <a:rPr sz="1200" b="1" spc="-5" dirty="0">
                <a:solidFill>
                  <a:srgbClr val="FFFFFF"/>
                </a:solidFill>
                <a:latin typeface="Alegreya"/>
                <a:cs typeface="Raleway"/>
              </a:rPr>
              <a:t>SUPPORT</a:t>
            </a:r>
            <a:endParaRPr sz="1200" dirty="0">
              <a:latin typeface="Alegreya"/>
              <a:cs typeface="Raleway"/>
            </a:endParaRPr>
          </a:p>
        </p:txBody>
      </p:sp>
      <p:sp>
        <p:nvSpPr>
          <p:cNvPr id="23" name="object 23"/>
          <p:cNvSpPr/>
          <p:nvPr/>
        </p:nvSpPr>
        <p:spPr>
          <a:xfrm>
            <a:off x="910337" y="2987288"/>
            <a:ext cx="1634067" cy="28363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24" name="object 24"/>
          <p:cNvSpPr/>
          <p:nvPr/>
        </p:nvSpPr>
        <p:spPr>
          <a:xfrm>
            <a:off x="1157881" y="2656855"/>
            <a:ext cx="1333500" cy="533400"/>
          </a:xfrm>
          <a:prstGeom prst="rect">
            <a:avLst/>
          </a:prstGeom>
          <a:solidFill>
            <a:schemeClr val="accent2"/>
          </a:solidFill>
          <a:ln>
            <a:noFill/>
          </a:ln>
        </p:spPr>
        <p:txBody>
          <a:bodyPr wrap="square" lIns="0" tIns="0" rIns="0" bIns="0" rtlCol="0"/>
          <a:lstStyle/>
          <a:p>
            <a:endParaRPr sz="1200"/>
          </a:p>
        </p:txBody>
      </p:sp>
      <p:sp>
        <p:nvSpPr>
          <p:cNvPr id="25" name="object 25"/>
          <p:cNvSpPr txBox="1"/>
          <p:nvPr/>
        </p:nvSpPr>
        <p:spPr>
          <a:xfrm>
            <a:off x="1284790" y="2742368"/>
            <a:ext cx="1057767" cy="384078"/>
          </a:xfrm>
          <a:prstGeom prst="rect">
            <a:avLst/>
          </a:prstGeom>
        </p:spPr>
        <p:txBody>
          <a:bodyPr vert="horz" wrap="square" lIns="0" tIns="14604" rIns="0" bIns="0" rtlCol="0">
            <a:spAutoFit/>
          </a:bodyPr>
          <a:lstStyle/>
          <a:p>
            <a:pPr marL="53975" marR="5080" indent="-41275" algn="ctr">
              <a:lnSpc>
                <a:spcPct val="100000"/>
              </a:lnSpc>
              <a:spcBef>
                <a:spcPts val="114"/>
              </a:spcBef>
            </a:pPr>
            <a:r>
              <a:rPr sz="1200" spc="-5" dirty="0">
                <a:solidFill>
                  <a:srgbClr val="FFFFFF"/>
                </a:solidFill>
                <a:latin typeface="Alegreya"/>
                <a:cs typeface="Raleway"/>
              </a:rPr>
              <a:t>Wo</a:t>
            </a:r>
            <a:r>
              <a:rPr sz="1200" spc="-10" dirty="0">
                <a:solidFill>
                  <a:srgbClr val="FFFFFF"/>
                </a:solidFill>
                <a:latin typeface="Alegreya"/>
                <a:cs typeface="Raleway"/>
              </a:rPr>
              <a:t>rk</a:t>
            </a:r>
            <a:r>
              <a:rPr sz="1200" spc="10" dirty="0">
                <a:solidFill>
                  <a:srgbClr val="FFFFFF"/>
                </a:solidFill>
                <a:latin typeface="Alegreya"/>
                <a:cs typeface="Raleway"/>
              </a:rPr>
              <a:t>f</a:t>
            </a:r>
            <a:r>
              <a:rPr sz="1200" spc="-15" dirty="0">
                <a:solidFill>
                  <a:srgbClr val="FFFFFF"/>
                </a:solidFill>
                <a:latin typeface="Alegreya"/>
                <a:cs typeface="Raleway"/>
              </a:rPr>
              <a:t>l</a:t>
            </a:r>
            <a:r>
              <a:rPr sz="1200" spc="-5" dirty="0">
                <a:solidFill>
                  <a:srgbClr val="FFFFFF"/>
                </a:solidFill>
                <a:latin typeface="Alegreya"/>
                <a:cs typeface="Raleway"/>
              </a:rPr>
              <a:t>ow</a:t>
            </a:r>
            <a:r>
              <a:rPr sz="1200" spc="5" dirty="0">
                <a:solidFill>
                  <a:srgbClr val="FFFFFF"/>
                </a:solidFill>
                <a:latin typeface="Alegreya"/>
                <a:cs typeface="Raleway"/>
              </a:rPr>
              <a:t>s  </a:t>
            </a:r>
            <a:r>
              <a:rPr sz="1200" spc="-5" dirty="0">
                <a:solidFill>
                  <a:srgbClr val="FFFFFF"/>
                </a:solidFill>
                <a:latin typeface="Alegreya"/>
                <a:cs typeface="Raleway"/>
              </a:rPr>
              <a:t>Diagrams</a:t>
            </a:r>
            <a:endParaRPr sz="1200" dirty="0">
              <a:latin typeface="Alegreya"/>
              <a:cs typeface="Raleway"/>
            </a:endParaRPr>
          </a:p>
        </p:txBody>
      </p:sp>
      <p:sp>
        <p:nvSpPr>
          <p:cNvPr id="26" name="object 26"/>
          <p:cNvSpPr/>
          <p:nvPr/>
        </p:nvSpPr>
        <p:spPr>
          <a:xfrm>
            <a:off x="2049104" y="3728121"/>
            <a:ext cx="1900767" cy="2794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27" name="object 27"/>
          <p:cNvSpPr/>
          <p:nvPr/>
        </p:nvSpPr>
        <p:spPr>
          <a:xfrm>
            <a:off x="2297482" y="3395780"/>
            <a:ext cx="1600200" cy="533400"/>
          </a:xfrm>
          <a:prstGeom prst="rect">
            <a:avLst/>
          </a:prstGeom>
          <a:solidFill>
            <a:schemeClr val="accent2"/>
          </a:solidFill>
          <a:ln w="9525">
            <a:noFill/>
          </a:ln>
        </p:spPr>
        <p:txBody>
          <a:bodyPr wrap="square" lIns="0" tIns="0" rIns="0" bIns="0" rtlCol="0"/>
          <a:lstStyle/>
          <a:p>
            <a:endParaRPr sz="1200"/>
          </a:p>
        </p:txBody>
      </p:sp>
      <p:sp>
        <p:nvSpPr>
          <p:cNvPr id="28" name="object 28"/>
          <p:cNvSpPr txBox="1"/>
          <p:nvPr/>
        </p:nvSpPr>
        <p:spPr>
          <a:xfrm>
            <a:off x="2342557" y="3481294"/>
            <a:ext cx="1452834" cy="384078"/>
          </a:xfrm>
          <a:prstGeom prst="rect">
            <a:avLst/>
          </a:prstGeom>
        </p:spPr>
        <p:txBody>
          <a:bodyPr vert="horz" wrap="square" lIns="0" tIns="14604" rIns="0" bIns="0" rtlCol="0">
            <a:spAutoFit/>
          </a:bodyPr>
          <a:lstStyle/>
          <a:p>
            <a:pPr marL="55880" marR="5080" indent="-43815" algn="ctr">
              <a:lnSpc>
                <a:spcPct val="100000"/>
              </a:lnSpc>
              <a:spcBef>
                <a:spcPts val="114"/>
              </a:spcBef>
            </a:pPr>
            <a:r>
              <a:rPr sz="1200" spc="-10" dirty="0">
                <a:solidFill>
                  <a:srgbClr val="FFFFFF"/>
                </a:solidFill>
                <a:latin typeface="Alegreya"/>
                <a:cs typeface="Raleway"/>
              </a:rPr>
              <a:t>R</a:t>
            </a:r>
            <a:r>
              <a:rPr sz="1200" spc="-5" dirty="0">
                <a:solidFill>
                  <a:srgbClr val="FFFFFF"/>
                </a:solidFill>
                <a:latin typeface="Alegreya"/>
                <a:cs typeface="Raleway"/>
              </a:rPr>
              <a:t>equ</a:t>
            </a:r>
            <a:r>
              <a:rPr sz="1200" spc="-10" dirty="0">
                <a:solidFill>
                  <a:srgbClr val="FFFFFF"/>
                </a:solidFill>
                <a:latin typeface="Alegreya"/>
                <a:cs typeface="Raleway"/>
              </a:rPr>
              <a:t>ire</a:t>
            </a:r>
            <a:r>
              <a:rPr sz="1200" spc="-5" dirty="0">
                <a:solidFill>
                  <a:srgbClr val="FFFFFF"/>
                </a:solidFill>
                <a:latin typeface="Alegreya"/>
                <a:cs typeface="Raleway"/>
              </a:rPr>
              <a:t>m</a:t>
            </a:r>
            <a:r>
              <a:rPr sz="1200" spc="-10" dirty="0">
                <a:solidFill>
                  <a:srgbClr val="FFFFFF"/>
                </a:solidFill>
                <a:latin typeface="Alegreya"/>
                <a:cs typeface="Raleway"/>
              </a:rPr>
              <a:t>e</a:t>
            </a:r>
            <a:r>
              <a:rPr sz="1200" dirty="0">
                <a:solidFill>
                  <a:srgbClr val="FFFFFF"/>
                </a:solidFill>
                <a:latin typeface="Alegreya"/>
                <a:cs typeface="Raleway"/>
              </a:rPr>
              <a:t>nt  </a:t>
            </a:r>
            <a:r>
              <a:rPr sz="1200" spc="-5" dirty="0">
                <a:solidFill>
                  <a:srgbClr val="FFFFFF"/>
                </a:solidFill>
                <a:latin typeface="Alegreya"/>
                <a:cs typeface="Raleway"/>
              </a:rPr>
              <a:t>Documents</a:t>
            </a:r>
            <a:endParaRPr sz="1200" dirty="0">
              <a:latin typeface="Alegreya"/>
              <a:cs typeface="Raleway"/>
            </a:endParaRPr>
          </a:p>
        </p:txBody>
      </p:sp>
      <p:sp>
        <p:nvSpPr>
          <p:cNvPr id="29" name="object 29"/>
          <p:cNvSpPr/>
          <p:nvPr/>
        </p:nvSpPr>
        <p:spPr>
          <a:xfrm>
            <a:off x="2967736" y="4498588"/>
            <a:ext cx="2366432" cy="28786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30" name="object 30"/>
          <p:cNvSpPr/>
          <p:nvPr/>
        </p:nvSpPr>
        <p:spPr>
          <a:xfrm>
            <a:off x="3223488" y="4147219"/>
            <a:ext cx="2057400" cy="558800"/>
          </a:xfrm>
          <a:prstGeom prst="rect">
            <a:avLst/>
          </a:prstGeom>
          <a:solidFill>
            <a:schemeClr val="accent2"/>
          </a:solidFill>
          <a:ln w="9525">
            <a:noFill/>
          </a:ln>
        </p:spPr>
        <p:txBody>
          <a:bodyPr wrap="square" lIns="0" tIns="0" rIns="0" bIns="0" rtlCol="0"/>
          <a:lstStyle/>
          <a:p>
            <a:endParaRPr sz="1200"/>
          </a:p>
        </p:txBody>
      </p:sp>
      <p:sp>
        <p:nvSpPr>
          <p:cNvPr id="31" name="object 31"/>
          <p:cNvSpPr txBox="1"/>
          <p:nvPr/>
        </p:nvSpPr>
        <p:spPr>
          <a:xfrm>
            <a:off x="3223488" y="4245432"/>
            <a:ext cx="2057399" cy="384078"/>
          </a:xfrm>
          <a:prstGeom prst="rect">
            <a:avLst/>
          </a:prstGeom>
        </p:spPr>
        <p:txBody>
          <a:bodyPr vert="horz" wrap="square" lIns="0" tIns="14604" rIns="0" bIns="0" rtlCol="0">
            <a:spAutoFit/>
          </a:bodyPr>
          <a:lstStyle/>
          <a:p>
            <a:pPr marL="12700" marR="5080" indent="104775" algn="ctr">
              <a:lnSpc>
                <a:spcPct val="100000"/>
              </a:lnSpc>
              <a:spcBef>
                <a:spcPts val="114"/>
              </a:spcBef>
            </a:pPr>
            <a:r>
              <a:rPr sz="1200" spc="5" dirty="0">
                <a:solidFill>
                  <a:srgbClr val="FFFFFF"/>
                </a:solidFill>
                <a:latin typeface="Alegreya"/>
                <a:cs typeface="Raleway"/>
              </a:rPr>
              <a:t>Gap </a:t>
            </a:r>
            <a:r>
              <a:rPr sz="1200" spc="-5" dirty="0">
                <a:solidFill>
                  <a:srgbClr val="FFFFFF"/>
                </a:solidFill>
                <a:latin typeface="Alegreya"/>
                <a:cs typeface="Raleway"/>
              </a:rPr>
              <a:t>Document  </a:t>
            </a:r>
            <a:r>
              <a:rPr sz="1200" dirty="0">
                <a:solidFill>
                  <a:srgbClr val="FFFFFF"/>
                </a:solidFill>
                <a:latin typeface="Alegreya"/>
                <a:cs typeface="Raleway"/>
              </a:rPr>
              <a:t>and </a:t>
            </a:r>
            <a:r>
              <a:rPr sz="1200" spc="-5" dirty="0">
                <a:solidFill>
                  <a:srgbClr val="FFFFFF"/>
                </a:solidFill>
                <a:latin typeface="Alegreya"/>
                <a:cs typeface="Raleway"/>
              </a:rPr>
              <a:t>mitigation</a:t>
            </a:r>
            <a:r>
              <a:rPr sz="1200" spc="-65" dirty="0">
                <a:solidFill>
                  <a:srgbClr val="FFFFFF"/>
                </a:solidFill>
                <a:latin typeface="Alegreya"/>
                <a:cs typeface="Raleway"/>
              </a:rPr>
              <a:t> </a:t>
            </a:r>
            <a:r>
              <a:rPr sz="1200" spc="-5" dirty="0">
                <a:solidFill>
                  <a:srgbClr val="FFFFFF"/>
                </a:solidFill>
                <a:latin typeface="Alegreya"/>
                <a:cs typeface="Raleway"/>
              </a:rPr>
              <a:t>plan</a:t>
            </a:r>
            <a:endParaRPr sz="1200" dirty="0">
              <a:latin typeface="Alegreya"/>
              <a:cs typeface="Raleway"/>
            </a:endParaRPr>
          </a:p>
        </p:txBody>
      </p:sp>
      <p:sp>
        <p:nvSpPr>
          <p:cNvPr id="32" name="object 32"/>
          <p:cNvSpPr/>
          <p:nvPr/>
        </p:nvSpPr>
        <p:spPr>
          <a:xfrm>
            <a:off x="4936237" y="5336788"/>
            <a:ext cx="2057400" cy="28363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33" name="object 33"/>
          <p:cNvSpPr/>
          <p:nvPr/>
        </p:nvSpPr>
        <p:spPr>
          <a:xfrm>
            <a:off x="5185814" y="4875851"/>
            <a:ext cx="1752600" cy="533400"/>
          </a:xfrm>
          <a:prstGeom prst="rect">
            <a:avLst/>
          </a:prstGeom>
          <a:solidFill>
            <a:schemeClr val="accent2">
              <a:lumMod val="75000"/>
            </a:schemeClr>
          </a:solidFill>
          <a:ln w="9525">
            <a:noFill/>
          </a:ln>
        </p:spPr>
        <p:txBody>
          <a:bodyPr wrap="square" lIns="0" tIns="0" rIns="0" bIns="0" rtlCol="0"/>
          <a:lstStyle/>
          <a:p>
            <a:endParaRPr sz="1200"/>
          </a:p>
        </p:txBody>
      </p:sp>
      <p:sp>
        <p:nvSpPr>
          <p:cNvPr id="34" name="object 34"/>
          <p:cNvSpPr/>
          <p:nvPr/>
        </p:nvSpPr>
        <p:spPr>
          <a:xfrm>
            <a:off x="6684604" y="4498588"/>
            <a:ext cx="1905000" cy="28786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35" name="object 35"/>
          <p:cNvSpPr/>
          <p:nvPr/>
        </p:nvSpPr>
        <p:spPr>
          <a:xfrm>
            <a:off x="6938414" y="4147219"/>
            <a:ext cx="1600200" cy="558800"/>
          </a:xfrm>
          <a:prstGeom prst="rect">
            <a:avLst/>
          </a:prstGeom>
          <a:solidFill>
            <a:schemeClr val="accent2"/>
          </a:solidFill>
          <a:ln w="9525">
            <a:noFill/>
          </a:ln>
        </p:spPr>
        <p:txBody>
          <a:bodyPr wrap="square" lIns="0" tIns="0" rIns="0" bIns="0" rtlCol="0"/>
          <a:lstStyle/>
          <a:p>
            <a:endParaRPr sz="1200"/>
          </a:p>
        </p:txBody>
      </p:sp>
      <p:sp>
        <p:nvSpPr>
          <p:cNvPr id="36" name="object 36"/>
          <p:cNvSpPr txBox="1"/>
          <p:nvPr/>
        </p:nvSpPr>
        <p:spPr>
          <a:xfrm>
            <a:off x="6971793" y="4244241"/>
            <a:ext cx="1532700" cy="396903"/>
          </a:xfrm>
          <a:prstGeom prst="rect">
            <a:avLst/>
          </a:prstGeom>
        </p:spPr>
        <p:txBody>
          <a:bodyPr vert="horz" wrap="square" lIns="0" tIns="14604" rIns="0" bIns="0" rtlCol="0">
            <a:spAutoFit/>
          </a:bodyPr>
          <a:lstStyle/>
          <a:p>
            <a:pPr marL="247650" marR="5080" indent="-234950" algn="ctr">
              <a:lnSpc>
                <a:spcPct val="100000"/>
              </a:lnSpc>
              <a:spcBef>
                <a:spcPts val="114"/>
              </a:spcBef>
            </a:pPr>
            <a:r>
              <a:rPr sz="1200" dirty="0">
                <a:solidFill>
                  <a:srgbClr val="FFFFFF"/>
                </a:solidFill>
                <a:latin typeface="Alegreya"/>
                <a:cs typeface="Raleway"/>
              </a:rPr>
              <a:t>Con</a:t>
            </a:r>
            <a:r>
              <a:rPr sz="1200" spc="10" dirty="0">
                <a:solidFill>
                  <a:srgbClr val="FFFFFF"/>
                </a:solidFill>
                <a:latin typeface="Alegreya"/>
                <a:cs typeface="Raleway"/>
              </a:rPr>
              <a:t>f</a:t>
            </a:r>
            <a:r>
              <a:rPr sz="1200" spc="-10" dirty="0">
                <a:solidFill>
                  <a:srgbClr val="FFFFFF"/>
                </a:solidFill>
                <a:latin typeface="Alegreya"/>
                <a:cs typeface="Raleway"/>
              </a:rPr>
              <a:t>i</a:t>
            </a:r>
            <a:r>
              <a:rPr sz="1200" spc="-5" dirty="0">
                <a:solidFill>
                  <a:srgbClr val="FFFFFF"/>
                </a:solidFill>
                <a:latin typeface="Alegreya"/>
                <a:cs typeface="Raleway"/>
              </a:rPr>
              <a:t>gu</a:t>
            </a:r>
            <a:r>
              <a:rPr sz="1200" spc="-10" dirty="0">
                <a:solidFill>
                  <a:srgbClr val="FFFFFF"/>
                </a:solidFill>
                <a:latin typeface="Alegreya"/>
                <a:cs typeface="Raleway"/>
              </a:rPr>
              <a:t>r</a:t>
            </a:r>
            <a:r>
              <a:rPr sz="1200" spc="-5" dirty="0">
                <a:solidFill>
                  <a:srgbClr val="FFFFFF"/>
                </a:solidFill>
                <a:latin typeface="Alegreya"/>
                <a:cs typeface="Raleway"/>
              </a:rPr>
              <a:t>a</a:t>
            </a:r>
            <a:r>
              <a:rPr sz="1200" dirty="0">
                <a:solidFill>
                  <a:srgbClr val="FFFFFF"/>
                </a:solidFill>
                <a:latin typeface="Alegreya"/>
                <a:cs typeface="Raleway"/>
              </a:rPr>
              <a:t>t</a:t>
            </a:r>
            <a:r>
              <a:rPr sz="1200" spc="-10" dirty="0">
                <a:solidFill>
                  <a:srgbClr val="FFFFFF"/>
                </a:solidFill>
                <a:latin typeface="Alegreya"/>
                <a:cs typeface="Raleway"/>
              </a:rPr>
              <a:t>i</a:t>
            </a:r>
            <a:r>
              <a:rPr sz="1200" spc="-5" dirty="0">
                <a:solidFill>
                  <a:srgbClr val="FFFFFF"/>
                </a:solidFill>
                <a:latin typeface="Alegreya"/>
                <a:cs typeface="Raleway"/>
              </a:rPr>
              <a:t>on</a:t>
            </a:r>
            <a:endParaRPr lang="en-US" sz="1200" spc="-5" dirty="0">
              <a:solidFill>
                <a:srgbClr val="FFFFFF"/>
              </a:solidFill>
              <a:latin typeface="Alegreya"/>
              <a:cs typeface="Raleway"/>
            </a:endParaRPr>
          </a:p>
          <a:p>
            <a:pPr marL="247650" marR="5080" indent="-234950" algn="ctr">
              <a:lnSpc>
                <a:spcPct val="100000"/>
              </a:lnSpc>
              <a:spcBef>
                <a:spcPts val="114"/>
              </a:spcBef>
            </a:pPr>
            <a:r>
              <a:rPr sz="1200" dirty="0">
                <a:solidFill>
                  <a:srgbClr val="FFFFFF"/>
                </a:solidFill>
                <a:latin typeface="Alegreya"/>
                <a:cs typeface="Raleway"/>
              </a:rPr>
              <a:t>Guide</a:t>
            </a:r>
            <a:endParaRPr sz="1200" dirty="0">
              <a:latin typeface="Alegreya"/>
              <a:cs typeface="Raleway"/>
            </a:endParaRPr>
          </a:p>
        </p:txBody>
      </p:sp>
      <p:sp>
        <p:nvSpPr>
          <p:cNvPr id="37" name="object 37"/>
          <p:cNvSpPr/>
          <p:nvPr/>
        </p:nvSpPr>
        <p:spPr>
          <a:xfrm>
            <a:off x="7975770" y="3728121"/>
            <a:ext cx="1811867" cy="27940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38" name="object 38"/>
          <p:cNvSpPr/>
          <p:nvPr/>
        </p:nvSpPr>
        <p:spPr>
          <a:xfrm>
            <a:off x="8225431" y="3395780"/>
            <a:ext cx="1510052" cy="533400"/>
          </a:xfrm>
          <a:prstGeom prst="rect">
            <a:avLst/>
          </a:prstGeom>
          <a:solidFill>
            <a:schemeClr val="accent2"/>
          </a:solidFill>
          <a:ln w="9525">
            <a:noFill/>
          </a:ln>
        </p:spPr>
        <p:txBody>
          <a:bodyPr wrap="square" lIns="0" tIns="0" rIns="0" bIns="0" rtlCol="0"/>
          <a:lstStyle/>
          <a:p>
            <a:endParaRPr sz="1200"/>
          </a:p>
        </p:txBody>
      </p:sp>
      <p:sp>
        <p:nvSpPr>
          <p:cNvPr id="39" name="object 39"/>
          <p:cNvSpPr txBox="1"/>
          <p:nvPr/>
        </p:nvSpPr>
        <p:spPr>
          <a:xfrm>
            <a:off x="8282973" y="3460974"/>
            <a:ext cx="1376310" cy="384078"/>
          </a:xfrm>
          <a:prstGeom prst="rect">
            <a:avLst/>
          </a:prstGeom>
        </p:spPr>
        <p:txBody>
          <a:bodyPr vert="horz" wrap="square" lIns="0" tIns="14604" rIns="0" bIns="0" rtlCol="0">
            <a:spAutoFit/>
          </a:bodyPr>
          <a:lstStyle/>
          <a:p>
            <a:pPr marL="12700" marR="5080" indent="125730" algn="ctr">
              <a:lnSpc>
                <a:spcPct val="100000"/>
              </a:lnSpc>
              <a:spcBef>
                <a:spcPts val="114"/>
              </a:spcBef>
            </a:pPr>
            <a:r>
              <a:rPr sz="1200" dirty="0">
                <a:solidFill>
                  <a:srgbClr val="FFFFFF"/>
                </a:solidFill>
                <a:latin typeface="Alegreya"/>
                <a:cs typeface="Raleway"/>
              </a:rPr>
              <a:t>Training </a:t>
            </a:r>
            <a:r>
              <a:rPr sz="1200" spc="-5" dirty="0">
                <a:solidFill>
                  <a:srgbClr val="FFFFFF"/>
                </a:solidFill>
                <a:latin typeface="Alegreya"/>
                <a:cs typeface="Raleway"/>
              </a:rPr>
              <a:t>Plan  </a:t>
            </a:r>
            <a:r>
              <a:rPr sz="1200" dirty="0">
                <a:solidFill>
                  <a:srgbClr val="FFFFFF"/>
                </a:solidFill>
                <a:latin typeface="Alegreya"/>
                <a:cs typeface="Raleway"/>
              </a:rPr>
              <a:t>Training</a:t>
            </a:r>
            <a:r>
              <a:rPr sz="1200" spc="-95" dirty="0">
                <a:solidFill>
                  <a:srgbClr val="FFFFFF"/>
                </a:solidFill>
                <a:latin typeface="Alegreya"/>
                <a:cs typeface="Raleway"/>
              </a:rPr>
              <a:t> </a:t>
            </a:r>
            <a:r>
              <a:rPr sz="1200" dirty="0">
                <a:solidFill>
                  <a:srgbClr val="FFFFFF"/>
                </a:solidFill>
                <a:latin typeface="Alegreya"/>
                <a:cs typeface="Raleway"/>
              </a:rPr>
              <a:t>Manuals</a:t>
            </a:r>
            <a:endParaRPr sz="1200" dirty="0">
              <a:latin typeface="Alegreya"/>
              <a:cs typeface="Raleway"/>
            </a:endParaRPr>
          </a:p>
        </p:txBody>
      </p:sp>
      <p:sp>
        <p:nvSpPr>
          <p:cNvPr id="40" name="object 40"/>
          <p:cNvSpPr/>
          <p:nvPr/>
        </p:nvSpPr>
        <p:spPr>
          <a:xfrm>
            <a:off x="9055270" y="2983055"/>
            <a:ext cx="2434167" cy="28786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200"/>
          </a:p>
        </p:txBody>
      </p:sp>
      <p:sp>
        <p:nvSpPr>
          <p:cNvPr id="41" name="object 41"/>
          <p:cNvSpPr/>
          <p:nvPr/>
        </p:nvSpPr>
        <p:spPr>
          <a:xfrm>
            <a:off x="9312169" y="2633780"/>
            <a:ext cx="2122967" cy="556474"/>
          </a:xfrm>
          <a:prstGeom prst="rect">
            <a:avLst/>
          </a:prstGeom>
          <a:solidFill>
            <a:schemeClr val="accent2"/>
          </a:solidFill>
          <a:ln>
            <a:noFill/>
          </a:ln>
        </p:spPr>
        <p:txBody>
          <a:bodyPr wrap="square" lIns="0" tIns="0" rIns="0" bIns="0" rtlCol="0"/>
          <a:lstStyle/>
          <a:p>
            <a:endParaRPr sz="1200"/>
          </a:p>
        </p:txBody>
      </p:sp>
      <p:sp>
        <p:nvSpPr>
          <p:cNvPr id="42" name="object 42"/>
          <p:cNvSpPr txBox="1"/>
          <p:nvPr/>
        </p:nvSpPr>
        <p:spPr>
          <a:xfrm>
            <a:off x="9351405" y="2730832"/>
            <a:ext cx="2012178" cy="384078"/>
          </a:xfrm>
          <a:prstGeom prst="rect">
            <a:avLst/>
          </a:prstGeom>
        </p:spPr>
        <p:txBody>
          <a:bodyPr vert="horz" wrap="square" lIns="0" tIns="14604" rIns="0" bIns="0" rtlCol="0">
            <a:spAutoFit/>
          </a:bodyPr>
          <a:lstStyle/>
          <a:p>
            <a:pPr marL="404495" marR="5080" indent="-392430" algn="ctr">
              <a:lnSpc>
                <a:spcPct val="100000"/>
              </a:lnSpc>
              <a:spcBef>
                <a:spcPts val="114"/>
              </a:spcBef>
            </a:pPr>
            <a:r>
              <a:rPr sz="1200" spc="5" dirty="0">
                <a:solidFill>
                  <a:srgbClr val="FFFFFF"/>
                </a:solidFill>
                <a:latin typeface="Alegreya"/>
                <a:cs typeface="Raleway"/>
              </a:rPr>
              <a:t>Go </a:t>
            </a:r>
            <a:r>
              <a:rPr sz="1200" dirty="0">
                <a:solidFill>
                  <a:srgbClr val="FFFFFF"/>
                </a:solidFill>
                <a:latin typeface="Alegreya"/>
                <a:cs typeface="Raleway"/>
              </a:rPr>
              <a:t>Live </a:t>
            </a:r>
            <a:r>
              <a:rPr sz="1200" spc="-5" dirty="0">
                <a:solidFill>
                  <a:srgbClr val="FFFFFF"/>
                </a:solidFill>
                <a:latin typeface="Alegreya"/>
                <a:cs typeface="Raleway"/>
              </a:rPr>
              <a:t>Plan Support</a:t>
            </a:r>
            <a:r>
              <a:rPr sz="1200" spc="-60" dirty="0">
                <a:solidFill>
                  <a:srgbClr val="FFFFFF"/>
                </a:solidFill>
                <a:latin typeface="Alegreya"/>
                <a:cs typeface="Raleway"/>
              </a:rPr>
              <a:t> </a:t>
            </a:r>
            <a:r>
              <a:rPr sz="1200" spc="15" dirty="0">
                <a:solidFill>
                  <a:srgbClr val="FFFFFF"/>
                </a:solidFill>
                <a:latin typeface="Alegreya"/>
                <a:cs typeface="Raleway"/>
              </a:rPr>
              <a:t>&amp;  </a:t>
            </a:r>
            <a:r>
              <a:rPr sz="1200" spc="-5" dirty="0">
                <a:solidFill>
                  <a:srgbClr val="FFFFFF"/>
                </a:solidFill>
                <a:latin typeface="Alegreya"/>
                <a:cs typeface="Raleway"/>
              </a:rPr>
              <a:t>Operations</a:t>
            </a:r>
            <a:endParaRPr sz="1200" dirty="0">
              <a:latin typeface="Alegreya"/>
              <a:cs typeface="Raleway"/>
            </a:endParaRPr>
          </a:p>
        </p:txBody>
      </p:sp>
      <p:sp>
        <p:nvSpPr>
          <p:cNvPr id="43" name="object 43"/>
          <p:cNvSpPr/>
          <p:nvPr/>
        </p:nvSpPr>
        <p:spPr>
          <a:xfrm>
            <a:off x="1786531" y="1993265"/>
            <a:ext cx="76200" cy="664210"/>
          </a:xfrm>
          <a:custGeom>
            <a:avLst/>
            <a:gdLst/>
            <a:ahLst/>
            <a:cxnLst/>
            <a:rect l="l" t="t" r="r" b="b"/>
            <a:pathLst>
              <a:path w="76200" h="664210">
                <a:moveTo>
                  <a:pt x="76200" y="587390"/>
                </a:moveTo>
                <a:lnTo>
                  <a:pt x="0" y="587390"/>
                </a:lnTo>
                <a:lnTo>
                  <a:pt x="38100" y="663590"/>
                </a:lnTo>
                <a:lnTo>
                  <a:pt x="76200" y="587390"/>
                </a:lnTo>
                <a:close/>
              </a:path>
              <a:path w="76200" h="664210">
                <a:moveTo>
                  <a:pt x="44450" y="558800"/>
                </a:moveTo>
                <a:lnTo>
                  <a:pt x="31750" y="558800"/>
                </a:lnTo>
                <a:lnTo>
                  <a:pt x="31750" y="587390"/>
                </a:lnTo>
                <a:lnTo>
                  <a:pt x="44450" y="587390"/>
                </a:lnTo>
                <a:lnTo>
                  <a:pt x="44450" y="558800"/>
                </a:lnTo>
                <a:close/>
              </a:path>
              <a:path w="76200" h="664210">
                <a:moveTo>
                  <a:pt x="44450" y="508000"/>
                </a:moveTo>
                <a:lnTo>
                  <a:pt x="31750" y="508000"/>
                </a:lnTo>
                <a:lnTo>
                  <a:pt x="31750" y="546100"/>
                </a:lnTo>
                <a:lnTo>
                  <a:pt x="44450" y="546100"/>
                </a:lnTo>
                <a:lnTo>
                  <a:pt x="44450" y="508000"/>
                </a:lnTo>
                <a:close/>
              </a:path>
              <a:path w="76200" h="664210">
                <a:moveTo>
                  <a:pt x="44450" y="457200"/>
                </a:moveTo>
                <a:lnTo>
                  <a:pt x="31750" y="457200"/>
                </a:lnTo>
                <a:lnTo>
                  <a:pt x="31750" y="495300"/>
                </a:lnTo>
                <a:lnTo>
                  <a:pt x="44450" y="495300"/>
                </a:lnTo>
                <a:lnTo>
                  <a:pt x="44450" y="457200"/>
                </a:lnTo>
                <a:close/>
              </a:path>
              <a:path w="76200" h="664210">
                <a:moveTo>
                  <a:pt x="44450" y="406400"/>
                </a:moveTo>
                <a:lnTo>
                  <a:pt x="31750" y="406400"/>
                </a:lnTo>
                <a:lnTo>
                  <a:pt x="31750" y="444500"/>
                </a:lnTo>
                <a:lnTo>
                  <a:pt x="44450" y="444500"/>
                </a:lnTo>
                <a:lnTo>
                  <a:pt x="44450" y="406400"/>
                </a:lnTo>
                <a:close/>
              </a:path>
              <a:path w="76200" h="664210">
                <a:moveTo>
                  <a:pt x="44450" y="355600"/>
                </a:moveTo>
                <a:lnTo>
                  <a:pt x="31750" y="355600"/>
                </a:lnTo>
                <a:lnTo>
                  <a:pt x="31750" y="393700"/>
                </a:lnTo>
                <a:lnTo>
                  <a:pt x="44450" y="393700"/>
                </a:lnTo>
                <a:lnTo>
                  <a:pt x="44450" y="355600"/>
                </a:lnTo>
                <a:close/>
              </a:path>
              <a:path w="76200" h="664210">
                <a:moveTo>
                  <a:pt x="44450" y="304800"/>
                </a:moveTo>
                <a:lnTo>
                  <a:pt x="31750" y="304800"/>
                </a:lnTo>
                <a:lnTo>
                  <a:pt x="31750" y="342900"/>
                </a:lnTo>
                <a:lnTo>
                  <a:pt x="44450" y="342900"/>
                </a:lnTo>
                <a:lnTo>
                  <a:pt x="44450" y="304800"/>
                </a:lnTo>
                <a:close/>
              </a:path>
              <a:path w="76200" h="664210">
                <a:moveTo>
                  <a:pt x="44450" y="254000"/>
                </a:moveTo>
                <a:lnTo>
                  <a:pt x="31750" y="254000"/>
                </a:lnTo>
                <a:lnTo>
                  <a:pt x="31750" y="292100"/>
                </a:lnTo>
                <a:lnTo>
                  <a:pt x="44450" y="292100"/>
                </a:lnTo>
                <a:lnTo>
                  <a:pt x="44450" y="254000"/>
                </a:lnTo>
                <a:close/>
              </a:path>
              <a:path w="76200" h="664210">
                <a:moveTo>
                  <a:pt x="44450" y="203200"/>
                </a:moveTo>
                <a:lnTo>
                  <a:pt x="31750" y="203200"/>
                </a:lnTo>
                <a:lnTo>
                  <a:pt x="31750" y="241300"/>
                </a:lnTo>
                <a:lnTo>
                  <a:pt x="44450" y="241300"/>
                </a:lnTo>
                <a:lnTo>
                  <a:pt x="44450" y="203200"/>
                </a:lnTo>
                <a:close/>
              </a:path>
              <a:path w="76200" h="664210">
                <a:moveTo>
                  <a:pt x="44450" y="152400"/>
                </a:moveTo>
                <a:lnTo>
                  <a:pt x="31750" y="152400"/>
                </a:lnTo>
                <a:lnTo>
                  <a:pt x="31750" y="190500"/>
                </a:lnTo>
                <a:lnTo>
                  <a:pt x="44450" y="190500"/>
                </a:lnTo>
                <a:lnTo>
                  <a:pt x="44450" y="152400"/>
                </a:lnTo>
                <a:close/>
              </a:path>
              <a:path w="76200" h="664210">
                <a:moveTo>
                  <a:pt x="44450" y="101600"/>
                </a:moveTo>
                <a:lnTo>
                  <a:pt x="31750" y="101600"/>
                </a:lnTo>
                <a:lnTo>
                  <a:pt x="31750" y="139700"/>
                </a:lnTo>
                <a:lnTo>
                  <a:pt x="44450" y="139700"/>
                </a:lnTo>
                <a:lnTo>
                  <a:pt x="44450" y="101600"/>
                </a:lnTo>
                <a:close/>
              </a:path>
              <a:path w="76200" h="664210">
                <a:moveTo>
                  <a:pt x="44450" y="50800"/>
                </a:moveTo>
                <a:lnTo>
                  <a:pt x="31750" y="50800"/>
                </a:lnTo>
                <a:lnTo>
                  <a:pt x="31750" y="88900"/>
                </a:lnTo>
                <a:lnTo>
                  <a:pt x="44450" y="88900"/>
                </a:lnTo>
                <a:lnTo>
                  <a:pt x="44450" y="50800"/>
                </a:lnTo>
                <a:close/>
              </a:path>
              <a:path w="76200" h="664210">
                <a:moveTo>
                  <a:pt x="44450" y="0"/>
                </a:moveTo>
                <a:lnTo>
                  <a:pt x="31750" y="0"/>
                </a:lnTo>
                <a:lnTo>
                  <a:pt x="31750" y="38100"/>
                </a:lnTo>
                <a:lnTo>
                  <a:pt x="44450" y="38100"/>
                </a:lnTo>
                <a:lnTo>
                  <a:pt x="44450" y="0"/>
                </a:lnTo>
                <a:close/>
              </a:path>
            </a:pathLst>
          </a:custGeom>
          <a:solidFill>
            <a:srgbClr val="13140F"/>
          </a:solidFill>
        </p:spPr>
        <p:txBody>
          <a:bodyPr wrap="square" lIns="0" tIns="0" rIns="0" bIns="0" rtlCol="0"/>
          <a:lstStyle/>
          <a:p>
            <a:endParaRPr sz="1200"/>
          </a:p>
        </p:txBody>
      </p:sp>
      <p:sp>
        <p:nvSpPr>
          <p:cNvPr id="44" name="object 44"/>
          <p:cNvSpPr/>
          <p:nvPr/>
        </p:nvSpPr>
        <p:spPr>
          <a:xfrm>
            <a:off x="3059484" y="1993265"/>
            <a:ext cx="76200" cy="1402715"/>
          </a:xfrm>
          <a:custGeom>
            <a:avLst/>
            <a:gdLst/>
            <a:ahLst/>
            <a:cxnLst/>
            <a:rect l="l" t="t" r="r" b="b"/>
            <a:pathLst>
              <a:path w="76200" h="1402714">
                <a:moveTo>
                  <a:pt x="76200" y="1326315"/>
                </a:moveTo>
                <a:lnTo>
                  <a:pt x="0" y="1326315"/>
                </a:lnTo>
                <a:lnTo>
                  <a:pt x="38100" y="1402515"/>
                </a:lnTo>
                <a:lnTo>
                  <a:pt x="76200" y="1326315"/>
                </a:lnTo>
                <a:close/>
              </a:path>
              <a:path w="76200" h="1402714">
                <a:moveTo>
                  <a:pt x="44450" y="1320800"/>
                </a:moveTo>
                <a:lnTo>
                  <a:pt x="31750" y="1320800"/>
                </a:lnTo>
                <a:lnTo>
                  <a:pt x="31750" y="1326315"/>
                </a:lnTo>
                <a:lnTo>
                  <a:pt x="44450" y="1326315"/>
                </a:lnTo>
                <a:lnTo>
                  <a:pt x="44450" y="1320800"/>
                </a:lnTo>
                <a:close/>
              </a:path>
              <a:path w="76200" h="1402714">
                <a:moveTo>
                  <a:pt x="44450" y="1270000"/>
                </a:moveTo>
                <a:lnTo>
                  <a:pt x="31750" y="1270000"/>
                </a:lnTo>
                <a:lnTo>
                  <a:pt x="31750" y="1308100"/>
                </a:lnTo>
                <a:lnTo>
                  <a:pt x="44450" y="1308100"/>
                </a:lnTo>
                <a:lnTo>
                  <a:pt x="44450" y="1270000"/>
                </a:lnTo>
                <a:close/>
              </a:path>
              <a:path w="76200" h="1402714">
                <a:moveTo>
                  <a:pt x="44450" y="1219200"/>
                </a:moveTo>
                <a:lnTo>
                  <a:pt x="31750" y="1219200"/>
                </a:lnTo>
                <a:lnTo>
                  <a:pt x="31750" y="1257300"/>
                </a:lnTo>
                <a:lnTo>
                  <a:pt x="44450" y="1257300"/>
                </a:lnTo>
                <a:lnTo>
                  <a:pt x="44450" y="1219200"/>
                </a:lnTo>
                <a:close/>
              </a:path>
              <a:path w="76200" h="1402714">
                <a:moveTo>
                  <a:pt x="44450" y="1168400"/>
                </a:moveTo>
                <a:lnTo>
                  <a:pt x="31750" y="1168400"/>
                </a:lnTo>
                <a:lnTo>
                  <a:pt x="31750" y="1206500"/>
                </a:lnTo>
                <a:lnTo>
                  <a:pt x="44450" y="1206500"/>
                </a:lnTo>
                <a:lnTo>
                  <a:pt x="44450" y="1168400"/>
                </a:lnTo>
                <a:close/>
              </a:path>
              <a:path w="76200" h="1402714">
                <a:moveTo>
                  <a:pt x="44450" y="1117600"/>
                </a:moveTo>
                <a:lnTo>
                  <a:pt x="31750" y="1117600"/>
                </a:lnTo>
                <a:lnTo>
                  <a:pt x="31750" y="1155700"/>
                </a:lnTo>
                <a:lnTo>
                  <a:pt x="44450" y="1155700"/>
                </a:lnTo>
                <a:lnTo>
                  <a:pt x="44450" y="1117600"/>
                </a:lnTo>
                <a:close/>
              </a:path>
              <a:path w="76200" h="1402714">
                <a:moveTo>
                  <a:pt x="44450" y="1066800"/>
                </a:moveTo>
                <a:lnTo>
                  <a:pt x="31750" y="1066800"/>
                </a:lnTo>
                <a:lnTo>
                  <a:pt x="31750" y="1104900"/>
                </a:lnTo>
                <a:lnTo>
                  <a:pt x="44450" y="1104900"/>
                </a:lnTo>
                <a:lnTo>
                  <a:pt x="44450" y="1066800"/>
                </a:lnTo>
                <a:close/>
              </a:path>
              <a:path w="76200" h="1402714">
                <a:moveTo>
                  <a:pt x="44450" y="1016000"/>
                </a:moveTo>
                <a:lnTo>
                  <a:pt x="31750" y="1016000"/>
                </a:lnTo>
                <a:lnTo>
                  <a:pt x="31750" y="1054100"/>
                </a:lnTo>
                <a:lnTo>
                  <a:pt x="44450" y="1054100"/>
                </a:lnTo>
                <a:lnTo>
                  <a:pt x="44450" y="1016000"/>
                </a:lnTo>
                <a:close/>
              </a:path>
              <a:path w="76200" h="1402714">
                <a:moveTo>
                  <a:pt x="44448" y="965200"/>
                </a:moveTo>
                <a:lnTo>
                  <a:pt x="31748" y="965200"/>
                </a:lnTo>
                <a:lnTo>
                  <a:pt x="31748" y="1003300"/>
                </a:lnTo>
                <a:lnTo>
                  <a:pt x="44448" y="1003300"/>
                </a:lnTo>
                <a:lnTo>
                  <a:pt x="44448" y="965200"/>
                </a:lnTo>
                <a:close/>
              </a:path>
              <a:path w="76200" h="1402714">
                <a:moveTo>
                  <a:pt x="44448" y="914400"/>
                </a:moveTo>
                <a:lnTo>
                  <a:pt x="31748" y="914400"/>
                </a:lnTo>
                <a:lnTo>
                  <a:pt x="31748" y="952500"/>
                </a:lnTo>
                <a:lnTo>
                  <a:pt x="44448" y="952500"/>
                </a:lnTo>
                <a:lnTo>
                  <a:pt x="44448" y="914400"/>
                </a:lnTo>
                <a:close/>
              </a:path>
              <a:path w="76200" h="1402714">
                <a:moveTo>
                  <a:pt x="44448" y="863600"/>
                </a:moveTo>
                <a:lnTo>
                  <a:pt x="31748" y="863600"/>
                </a:lnTo>
                <a:lnTo>
                  <a:pt x="31748" y="901700"/>
                </a:lnTo>
                <a:lnTo>
                  <a:pt x="44448" y="901700"/>
                </a:lnTo>
                <a:lnTo>
                  <a:pt x="44448" y="863600"/>
                </a:lnTo>
                <a:close/>
              </a:path>
              <a:path w="76200" h="1402714">
                <a:moveTo>
                  <a:pt x="44448" y="812800"/>
                </a:moveTo>
                <a:lnTo>
                  <a:pt x="31748" y="812800"/>
                </a:lnTo>
                <a:lnTo>
                  <a:pt x="31748" y="850900"/>
                </a:lnTo>
                <a:lnTo>
                  <a:pt x="44448" y="850900"/>
                </a:lnTo>
                <a:lnTo>
                  <a:pt x="44448" y="812800"/>
                </a:lnTo>
                <a:close/>
              </a:path>
              <a:path w="76200" h="1402714">
                <a:moveTo>
                  <a:pt x="44448" y="762000"/>
                </a:moveTo>
                <a:lnTo>
                  <a:pt x="31748" y="762000"/>
                </a:lnTo>
                <a:lnTo>
                  <a:pt x="31748" y="800100"/>
                </a:lnTo>
                <a:lnTo>
                  <a:pt x="44448" y="800100"/>
                </a:lnTo>
                <a:lnTo>
                  <a:pt x="44448" y="762000"/>
                </a:lnTo>
                <a:close/>
              </a:path>
              <a:path w="76200" h="1402714">
                <a:moveTo>
                  <a:pt x="44448" y="711200"/>
                </a:moveTo>
                <a:lnTo>
                  <a:pt x="31748" y="711200"/>
                </a:lnTo>
                <a:lnTo>
                  <a:pt x="31748" y="749300"/>
                </a:lnTo>
                <a:lnTo>
                  <a:pt x="44448" y="749300"/>
                </a:lnTo>
                <a:lnTo>
                  <a:pt x="44448" y="711200"/>
                </a:lnTo>
                <a:close/>
              </a:path>
              <a:path w="76200" h="1402714">
                <a:moveTo>
                  <a:pt x="44448" y="660400"/>
                </a:moveTo>
                <a:lnTo>
                  <a:pt x="31748" y="660400"/>
                </a:lnTo>
                <a:lnTo>
                  <a:pt x="31748" y="698500"/>
                </a:lnTo>
                <a:lnTo>
                  <a:pt x="44448" y="698500"/>
                </a:lnTo>
                <a:lnTo>
                  <a:pt x="44448" y="660400"/>
                </a:lnTo>
                <a:close/>
              </a:path>
              <a:path w="76200" h="1402714">
                <a:moveTo>
                  <a:pt x="44448" y="609600"/>
                </a:moveTo>
                <a:lnTo>
                  <a:pt x="31748" y="609600"/>
                </a:lnTo>
                <a:lnTo>
                  <a:pt x="31748" y="647700"/>
                </a:lnTo>
                <a:lnTo>
                  <a:pt x="44448" y="647700"/>
                </a:lnTo>
                <a:lnTo>
                  <a:pt x="44448" y="609600"/>
                </a:lnTo>
                <a:close/>
              </a:path>
              <a:path w="76200" h="1402714">
                <a:moveTo>
                  <a:pt x="44448" y="558800"/>
                </a:moveTo>
                <a:lnTo>
                  <a:pt x="31748" y="558800"/>
                </a:lnTo>
                <a:lnTo>
                  <a:pt x="31748" y="596900"/>
                </a:lnTo>
                <a:lnTo>
                  <a:pt x="44448" y="596900"/>
                </a:lnTo>
                <a:lnTo>
                  <a:pt x="44448" y="558800"/>
                </a:lnTo>
                <a:close/>
              </a:path>
              <a:path w="76200" h="1402714">
                <a:moveTo>
                  <a:pt x="44448" y="508000"/>
                </a:moveTo>
                <a:lnTo>
                  <a:pt x="31748" y="508000"/>
                </a:lnTo>
                <a:lnTo>
                  <a:pt x="31748" y="546100"/>
                </a:lnTo>
                <a:lnTo>
                  <a:pt x="44448" y="546100"/>
                </a:lnTo>
                <a:lnTo>
                  <a:pt x="44448" y="508000"/>
                </a:lnTo>
                <a:close/>
              </a:path>
              <a:path w="76200" h="1402714">
                <a:moveTo>
                  <a:pt x="44448" y="457200"/>
                </a:moveTo>
                <a:lnTo>
                  <a:pt x="31748" y="457200"/>
                </a:lnTo>
                <a:lnTo>
                  <a:pt x="31748" y="495300"/>
                </a:lnTo>
                <a:lnTo>
                  <a:pt x="44448" y="495300"/>
                </a:lnTo>
                <a:lnTo>
                  <a:pt x="44448" y="457200"/>
                </a:lnTo>
                <a:close/>
              </a:path>
              <a:path w="76200" h="1402714">
                <a:moveTo>
                  <a:pt x="44448" y="406400"/>
                </a:moveTo>
                <a:lnTo>
                  <a:pt x="31748" y="406400"/>
                </a:lnTo>
                <a:lnTo>
                  <a:pt x="31748" y="444500"/>
                </a:lnTo>
                <a:lnTo>
                  <a:pt x="44448" y="444500"/>
                </a:lnTo>
                <a:lnTo>
                  <a:pt x="44448" y="406400"/>
                </a:lnTo>
                <a:close/>
              </a:path>
              <a:path w="76200" h="1402714">
                <a:moveTo>
                  <a:pt x="44448" y="355600"/>
                </a:moveTo>
                <a:lnTo>
                  <a:pt x="31748" y="355600"/>
                </a:lnTo>
                <a:lnTo>
                  <a:pt x="31748" y="393700"/>
                </a:lnTo>
                <a:lnTo>
                  <a:pt x="44448" y="393700"/>
                </a:lnTo>
                <a:lnTo>
                  <a:pt x="44448" y="355600"/>
                </a:lnTo>
                <a:close/>
              </a:path>
              <a:path w="76200" h="1402714">
                <a:moveTo>
                  <a:pt x="44448" y="304800"/>
                </a:moveTo>
                <a:lnTo>
                  <a:pt x="31748" y="304800"/>
                </a:lnTo>
                <a:lnTo>
                  <a:pt x="31748" y="342900"/>
                </a:lnTo>
                <a:lnTo>
                  <a:pt x="44448" y="342900"/>
                </a:lnTo>
                <a:lnTo>
                  <a:pt x="44448" y="304800"/>
                </a:lnTo>
                <a:close/>
              </a:path>
              <a:path w="76200" h="1402714">
                <a:moveTo>
                  <a:pt x="44448" y="254000"/>
                </a:moveTo>
                <a:lnTo>
                  <a:pt x="31748" y="254000"/>
                </a:lnTo>
                <a:lnTo>
                  <a:pt x="31748" y="292100"/>
                </a:lnTo>
                <a:lnTo>
                  <a:pt x="44448" y="292100"/>
                </a:lnTo>
                <a:lnTo>
                  <a:pt x="44448" y="254000"/>
                </a:lnTo>
                <a:close/>
              </a:path>
              <a:path w="76200" h="1402714">
                <a:moveTo>
                  <a:pt x="44448" y="203200"/>
                </a:moveTo>
                <a:lnTo>
                  <a:pt x="31748" y="203200"/>
                </a:lnTo>
                <a:lnTo>
                  <a:pt x="31748" y="241300"/>
                </a:lnTo>
                <a:lnTo>
                  <a:pt x="44448" y="241300"/>
                </a:lnTo>
                <a:lnTo>
                  <a:pt x="44448" y="203200"/>
                </a:lnTo>
                <a:close/>
              </a:path>
              <a:path w="76200" h="1402714">
                <a:moveTo>
                  <a:pt x="44448" y="152400"/>
                </a:moveTo>
                <a:lnTo>
                  <a:pt x="31748" y="152400"/>
                </a:lnTo>
                <a:lnTo>
                  <a:pt x="31748" y="190500"/>
                </a:lnTo>
                <a:lnTo>
                  <a:pt x="44448" y="190500"/>
                </a:lnTo>
                <a:lnTo>
                  <a:pt x="44448" y="152400"/>
                </a:lnTo>
                <a:close/>
              </a:path>
              <a:path w="76200" h="1402714">
                <a:moveTo>
                  <a:pt x="44448" y="101600"/>
                </a:moveTo>
                <a:lnTo>
                  <a:pt x="31748" y="101600"/>
                </a:lnTo>
                <a:lnTo>
                  <a:pt x="31748" y="139700"/>
                </a:lnTo>
                <a:lnTo>
                  <a:pt x="44448" y="139700"/>
                </a:lnTo>
                <a:lnTo>
                  <a:pt x="44448" y="101600"/>
                </a:lnTo>
                <a:close/>
              </a:path>
              <a:path w="76200" h="1402714">
                <a:moveTo>
                  <a:pt x="44448" y="50800"/>
                </a:moveTo>
                <a:lnTo>
                  <a:pt x="31748" y="50800"/>
                </a:lnTo>
                <a:lnTo>
                  <a:pt x="31748" y="88900"/>
                </a:lnTo>
                <a:lnTo>
                  <a:pt x="44448" y="88900"/>
                </a:lnTo>
                <a:lnTo>
                  <a:pt x="44448" y="50800"/>
                </a:lnTo>
                <a:close/>
              </a:path>
              <a:path w="76200" h="1402714">
                <a:moveTo>
                  <a:pt x="44448" y="0"/>
                </a:moveTo>
                <a:lnTo>
                  <a:pt x="31748" y="0"/>
                </a:lnTo>
                <a:lnTo>
                  <a:pt x="31748" y="38100"/>
                </a:lnTo>
                <a:lnTo>
                  <a:pt x="44448" y="38100"/>
                </a:lnTo>
                <a:lnTo>
                  <a:pt x="44448" y="0"/>
                </a:lnTo>
                <a:close/>
              </a:path>
            </a:pathLst>
          </a:custGeom>
          <a:solidFill>
            <a:srgbClr val="13140F"/>
          </a:solidFill>
        </p:spPr>
        <p:txBody>
          <a:bodyPr wrap="square" lIns="0" tIns="0" rIns="0" bIns="0" rtlCol="0"/>
          <a:lstStyle/>
          <a:p>
            <a:endParaRPr sz="1200"/>
          </a:p>
        </p:txBody>
      </p:sp>
      <p:sp>
        <p:nvSpPr>
          <p:cNvPr id="45" name="object 45"/>
          <p:cNvSpPr/>
          <p:nvPr/>
        </p:nvSpPr>
        <p:spPr>
          <a:xfrm>
            <a:off x="6024016" y="1993265"/>
            <a:ext cx="76200" cy="2871470"/>
          </a:xfrm>
          <a:custGeom>
            <a:avLst/>
            <a:gdLst/>
            <a:ahLst/>
            <a:cxnLst/>
            <a:rect l="l" t="t" r="r" b="b"/>
            <a:pathLst>
              <a:path w="76200" h="2871470">
                <a:moveTo>
                  <a:pt x="44450" y="76200"/>
                </a:moveTo>
                <a:lnTo>
                  <a:pt x="31750" y="76200"/>
                </a:lnTo>
                <a:lnTo>
                  <a:pt x="31750" y="77245"/>
                </a:lnTo>
                <a:lnTo>
                  <a:pt x="44450" y="77245"/>
                </a:lnTo>
                <a:lnTo>
                  <a:pt x="44450" y="76200"/>
                </a:lnTo>
                <a:close/>
              </a:path>
              <a:path w="76200" h="2871470">
                <a:moveTo>
                  <a:pt x="38100" y="0"/>
                </a:moveTo>
                <a:lnTo>
                  <a:pt x="0" y="76200"/>
                </a:lnTo>
                <a:lnTo>
                  <a:pt x="76200" y="76200"/>
                </a:lnTo>
                <a:lnTo>
                  <a:pt x="38100" y="0"/>
                </a:lnTo>
                <a:close/>
              </a:path>
              <a:path w="76200" h="2871470">
                <a:moveTo>
                  <a:pt x="44450" y="89945"/>
                </a:moveTo>
                <a:lnTo>
                  <a:pt x="31750" y="89945"/>
                </a:lnTo>
                <a:lnTo>
                  <a:pt x="31750" y="128045"/>
                </a:lnTo>
                <a:lnTo>
                  <a:pt x="44450" y="128045"/>
                </a:lnTo>
                <a:lnTo>
                  <a:pt x="44450" y="89945"/>
                </a:lnTo>
                <a:close/>
              </a:path>
              <a:path w="76200" h="2871470">
                <a:moveTo>
                  <a:pt x="44450" y="140745"/>
                </a:moveTo>
                <a:lnTo>
                  <a:pt x="31750" y="140745"/>
                </a:lnTo>
                <a:lnTo>
                  <a:pt x="31750" y="178845"/>
                </a:lnTo>
                <a:lnTo>
                  <a:pt x="44450" y="178845"/>
                </a:lnTo>
                <a:lnTo>
                  <a:pt x="44450" y="140745"/>
                </a:lnTo>
                <a:close/>
              </a:path>
              <a:path w="76200" h="2871470">
                <a:moveTo>
                  <a:pt x="44450" y="191545"/>
                </a:moveTo>
                <a:lnTo>
                  <a:pt x="31750" y="191545"/>
                </a:lnTo>
                <a:lnTo>
                  <a:pt x="31750" y="229645"/>
                </a:lnTo>
                <a:lnTo>
                  <a:pt x="44450" y="229645"/>
                </a:lnTo>
                <a:lnTo>
                  <a:pt x="44450" y="191545"/>
                </a:lnTo>
                <a:close/>
              </a:path>
              <a:path w="76200" h="2871470">
                <a:moveTo>
                  <a:pt x="44450" y="242345"/>
                </a:moveTo>
                <a:lnTo>
                  <a:pt x="31750" y="242345"/>
                </a:lnTo>
                <a:lnTo>
                  <a:pt x="31750" y="280445"/>
                </a:lnTo>
                <a:lnTo>
                  <a:pt x="44450" y="280445"/>
                </a:lnTo>
                <a:lnTo>
                  <a:pt x="44450" y="242345"/>
                </a:lnTo>
                <a:close/>
              </a:path>
              <a:path w="76200" h="2871470">
                <a:moveTo>
                  <a:pt x="44450" y="293145"/>
                </a:moveTo>
                <a:lnTo>
                  <a:pt x="31750" y="293145"/>
                </a:lnTo>
                <a:lnTo>
                  <a:pt x="31750" y="331245"/>
                </a:lnTo>
                <a:lnTo>
                  <a:pt x="44450" y="331245"/>
                </a:lnTo>
                <a:lnTo>
                  <a:pt x="44450" y="293145"/>
                </a:lnTo>
                <a:close/>
              </a:path>
              <a:path w="76200" h="2871470">
                <a:moveTo>
                  <a:pt x="44450" y="343945"/>
                </a:moveTo>
                <a:lnTo>
                  <a:pt x="31750" y="343945"/>
                </a:lnTo>
                <a:lnTo>
                  <a:pt x="31750" y="382045"/>
                </a:lnTo>
                <a:lnTo>
                  <a:pt x="44450" y="382045"/>
                </a:lnTo>
                <a:lnTo>
                  <a:pt x="44450" y="343945"/>
                </a:lnTo>
                <a:close/>
              </a:path>
              <a:path w="76200" h="2871470">
                <a:moveTo>
                  <a:pt x="44450" y="394745"/>
                </a:moveTo>
                <a:lnTo>
                  <a:pt x="31750" y="394745"/>
                </a:lnTo>
                <a:lnTo>
                  <a:pt x="31750" y="432845"/>
                </a:lnTo>
                <a:lnTo>
                  <a:pt x="44450" y="432845"/>
                </a:lnTo>
                <a:lnTo>
                  <a:pt x="44450" y="394745"/>
                </a:lnTo>
                <a:close/>
              </a:path>
              <a:path w="76200" h="2871470">
                <a:moveTo>
                  <a:pt x="44450" y="445545"/>
                </a:moveTo>
                <a:lnTo>
                  <a:pt x="31750" y="445545"/>
                </a:lnTo>
                <a:lnTo>
                  <a:pt x="31750" y="483645"/>
                </a:lnTo>
                <a:lnTo>
                  <a:pt x="44450" y="483645"/>
                </a:lnTo>
                <a:lnTo>
                  <a:pt x="44450" y="445545"/>
                </a:lnTo>
                <a:close/>
              </a:path>
              <a:path w="76200" h="2871470">
                <a:moveTo>
                  <a:pt x="44450" y="496345"/>
                </a:moveTo>
                <a:lnTo>
                  <a:pt x="31750" y="496345"/>
                </a:lnTo>
                <a:lnTo>
                  <a:pt x="31750" y="534445"/>
                </a:lnTo>
                <a:lnTo>
                  <a:pt x="44450" y="534445"/>
                </a:lnTo>
                <a:lnTo>
                  <a:pt x="44450" y="496345"/>
                </a:lnTo>
                <a:close/>
              </a:path>
              <a:path w="76200" h="2871470">
                <a:moveTo>
                  <a:pt x="44450" y="547145"/>
                </a:moveTo>
                <a:lnTo>
                  <a:pt x="31750" y="547145"/>
                </a:lnTo>
                <a:lnTo>
                  <a:pt x="31750" y="585245"/>
                </a:lnTo>
                <a:lnTo>
                  <a:pt x="44450" y="585245"/>
                </a:lnTo>
                <a:lnTo>
                  <a:pt x="44450" y="547145"/>
                </a:lnTo>
                <a:close/>
              </a:path>
              <a:path w="76200" h="2871470">
                <a:moveTo>
                  <a:pt x="44450" y="597945"/>
                </a:moveTo>
                <a:lnTo>
                  <a:pt x="31750" y="597945"/>
                </a:lnTo>
                <a:lnTo>
                  <a:pt x="31750" y="636045"/>
                </a:lnTo>
                <a:lnTo>
                  <a:pt x="44450" y="636045"/>
                </a:lnTo>
                <a:lnTo>
                  <a:pt x="44450" y="597945"/>
                </a:lnTo>
                <a:close/>
              </a:path>
              <a:path w="76200" h="2871470">
                <a:moveTo>
                  <a:pt x="44450" y="648745"/>
                </a:moveTo>
                <a:lnTo>
                  <a:pt x="31750" y="648745"/>
                </a:lnTo>
                <a:lnTo>
                  <a:pt x="31750" y="686845"/>
                </a:lnTo>
                <a:lnTo>
                  <a:pt x="44450" y="686845"/>
                </a:lnTo>
                <a:lnTo>
                  <a:pt x="44450" y="648745"/>
                </a:lnTo>
                <a:close/>
              </a:path>
              <a:path w="76200" h="2871470">
                <a:moveTo>
                  <a:pt x="44450" y="699545"/>
                </a:moveTo>
                <a:lnTo>
                  <a:pt x="31750" y="699545"/>
                </a:lnTo>
                <a:lnTo>
                  <a:pt x="31750" y="737645"/>
                </a:lnTo>
                <a:lnTo>
                  <a:pt x="44450" y="737645"/>
                </a:lnTo>
                <a:lnTo>
                  <a:pt x="44450" y="699545"/>
                </a:lnTo>
                <a:close/>
              </a:path>
              <a:path w="76200" h="2871470">
                <a:moveTo>
                  <a:pt x="44450" y="750345"/>
                </a:moveTo>
                <a:lnTo>
                  <a:pt x="31750" y="750345"/>
                </a:lnTo>
                <a:lnTo>
                  <a:pt x="31750" y="788445"/>
                </a:lnTo>
                <a:lnTo>
                  <a:pt x="44450" y="788445"/>
                </a:lnTo>
                <a:lnTo>
                  <a:pt x="44450" y="750345"/>
                </a:lnTo>
                <a:close/>
              </a:path>
              <a:path w="76200" h="2871470">
                <a:moveTo>
                  <a:pt x="44450" y="801145"/>
                </a:moveTo>
                <a:lnTo>
                  <a:pt x="31750" y="801145"/>
                </a:lnTo>
                <a:lnTo>
                  <a:pt x="31750" y="839245"/>
                </a:lnTo>
                <a:lnTo>
                  <a:pt x="44450" y="839245"/>
                </a:lnTo>
                <a:lnTo>
                  <a:pt x="44450" y="801145"/>
                </a:lnTo>
                <a:close/>
              </a:path>
              <a:path w="76200" h="2871470">
                <a:moveTo>
                  <a:pt x="44450" y="851945"/>
                </a:moveTo>
                <a:lnTo>
                  <a:pt x="31750" y="851945"/>
                </a:lnTo>
                <a:lnTo>
                  <a:pt x="31750" y="890045"/>
                </a:lnTo>
                <a:lnTo>
                  <a:pt x="44450" y="890045"/>
                </a:lnTo>
                <a:lnTo>
                  <a:pt x="44450" y="851945"/>
                </a:lnTo>
                <a:close/>
              </a:path>
              <a:path w="76200" h="2871470">
                <a:moveTo>
                  <a:pt x="44450" y="902745"/>
                </a:moveTo>
                <a:lnTo>
                  <a:pt x="31750" y="902745"/>
                </a:lnTo>
                <a:lnTo>
                  <a:pt x="31750" y="940845"/>
                </a:lnTo>
                <a:lnTo>
                  <a:pt x="44450" y="940845"/>
                </a:lnTo>
                <a:lnTo>
                  <a:pt x="44450" y="902745"/>
                </a:lnTo>
                <a:close/>
              </a:path>
              <a:path w="76200" h="2871470">
                <a:moveTo>
                  <a:pt x="44450" y="953545"/>
                </a:moveTo>
                <a:lnTo>
                  <a:pt x="31750" y="953545"/>
                </a:lnTo>
                <a:lnTo>
                  <a:pt x="31750" y="991645"/>
                </a:lnTo>
                <a:lnTo>
                  <a:pt x="44450" y="991645"/>
                </a:lnTo>
                <a:lnTo>
                  <a:pt x="44450" y="953545"/>
                </a:lnTo>
                <a:close/>
              </a:path>
              <a:path w="76200" h="2871470">
                <a:moveTo>
                  <a:pt x="44450" y="1004345"/>
                </a:moveTo>
                <a:lnTo>
                  <a:pt x="31750" y="1004345"/>
                </a:lnTo>
                <a:lnTo>
                  <a:pt x="31750" y="1042445"/>
                </a:lnTo>
                <a:lnTo>
                  <a:pt x="44450" y="1042445"/>
                </a:lnTo>
                <a:lnTo>
                  <a:pt x="44450" y="1004345"/>
                </a:lnTo>
                <a:close/>
              </a:path>
              <a:path w="76200" h="2871470">
                <a:moveTo>
                  <a:pt x="44450" y="1055145"/>
                </a:moveTo>
                <a:lnTo>
                  <a:pt x="31750" y="1055145"/>
                </a:lnTo>
                <a:lnTo>
                  <a:pt x="31750" y="1093245"/>
                </a:lnTo>
                <a:lnTo>
                  <a:pt x="44450" y="1093245"/>
                </a:lnTo>
                <a:lnTo>
                  <a:pt x="44450" y="1055145"/>
                </a:lnTo>
                <a:close/>
              </a:path>
              <a:path w="76200" h="2871470">
                <a:moveTo>
                  <a:pt x="44450" y="1105945"/>
                </a:moveTo>
                <a:lnTo>
                  <a:pt x="31750" y="1105945"/>
                </a:lnTo>
                <a:lnTo>
                  <a:pt x="31750" y="1144045"/>
                </a:lnTo>
                <a:lnTo>
                  <a:pt x="44450" y="1144045"/>
                </a:lnTo>
                <a:lnTo>
                  <a:pt x="44450" y="1105945"/>
                </a:lnTo>
                <a:close/>
              </a:path>
              <a:path w="76200" h="2871470">
                <a:moveTo>
                  <a:pt x="44450" y="1156745"/>
                </a:moveTo>
                <a:lnTo>
                  <a:pt x="31750" y="1156745"/>
                </a:lnTo>
                <a:lnTo>
                  <a:pt x="31750" y="1194845"/>
                </a:lnTo>
                <a:lnTo>
                  <a:pt x="44450" y="1194845"/>
                </a:lnTo>
                <a:lnTo>
                  <a:pt x="44450" y="1156745"/>
                </a:lnTo>
                <a:close/>
              </a:path>
              <a:path w="76200" h="2871470">
                <a:moveTo>
                  <a:pt x="44450" y="1207545"/>
                </a:moveTo>
                <a:lnTo>
                  <a:pt x="31750" y="1207545"/>
                </a:lnTo>
                <a:lnTo>
                  <a:pt x="31750" y="1245645"/>
                </a:lnTo>
                <a:lnTo>
                  <a:pt x="44450" y="1245645"/>
                </a:lnTo>
                <a:lnTo>
                  <a:pt x="44450" y="1207545"/>
                </a:lnTo>
                <a:close/>
              </a:path>
              <a:path w="76200" h="2871470">
                <a:moveTo>
                  <a:pt x="44450" y="1258345"/>
                </a:moveTo>
                <a:lnTo>
                  <a:pt x="31750" y="1258345"/>
                </a:lnTo>
                <a:lnTo>
                  <a:pt x="31750" y="1296445"/>
                </a:lnTo>
                <a:lnTo>
                  <a:pt x="44450" y="1296445"/>
                </a:lnTo>
                <a:lnTo>
                  <a:pt x="44450" y="1258345"/>
                </a:lnTo>
                <a:close/>
              </a:path>
              <a:path w="76200" h="2871470">
                <a:moveTo>
                  <a:pt x="44450" y="1309145"/>
                </a:moveTo>
                <a:lnTo>
                  <a:pt x="31750" y="1309145"/>
                </a:lnTo>
                <a:lnTo>
                  <a:pt x="31748" y="1347245"/>
                </a:lnTo>
                <a:lnTo>
                  <a:pt x="44448" y="1347245"/>
                </a:lnTo>
                <a:lnTo>
                  <a:pt x="44450" y="1309145"/>
                </a:lnTo>
                <a:close/>
              </a:path>
              <a:path w="76200" h="2871470">
                <a:moveTo>
                  <a:pt x="44448" y="1359945"/>
                </a:moveTo>
                <a:lnTo>
                  <a:pt x="31748" y="1359945"/>
                </a:lnTo>
                <a:lnTo>
                  <a:pt x="31748" y="1398045"/>
                </a:lnTo>
                <a:lnTo>
                  <a:pt x="44448" y="1398045"/>
                </a:lnTo>
                <a:lnTo>
                  <a:pt x="44448" y="1359945"/>
                </a:lnTo>
                <a:close/>
              </a:path>
              <a:path w="76200" h="2871470">
                <a:moveTo>
                  <a:pt x="44448" y="1410745"/>
                </a:moveTo>
                <a:lnTo>
                  <a:pt x="31748" y="1410745"/>
                </a:lnTo>
                <a:lnTo>
                  <a:pt x="31748" y="1448845"/>
                </a:lnTo>
                <a:lnTo>
                  <a:pt x="44448" y="1448845"/>
                </a:lnTo>
                <a:lnTo>
                  <a:pt x="44448" y="1410745"/>
                </a:lnTo>
                <a:close/>
              </a:path>
              <a:path w="76200" h="2871470">
                <a:moveTo>
                  <a:pt x="44448" y="1461545"/>
                </a:moveTo>
                <a:lnTo>
                  <a:pt x="31748" y="1461545"/>
                </a:lnTo>
                <a:lnTo>
                  <a:pt x="31748" y="1499645"/>
                </a:lnTo>
                <a:lnTo>
                  <a:pt x="44448" y="1499645"/>
                </a:lnTo>
                <a:lnTo>
                  <a:pt x="44448" y="1461545"/>
                </a:lnTo>
                <a:close/>
              </a:path>
              <a:path w="76200" h="2871470">
                <a:moveTo>
                  <a:pt x="44448" y="1512345"/>
                </a:moveTo>
                <a:lnTo>
                  <a:pt x="31748" y="1512345"/>
                </a:lnTo>
                <a:lnTo>
                  <a:pt x="31748" y="1550445"/>
                </a:lnTo>
                <a:lnTo>
                  <a:pt x="44448" y="1550445"/>
                </a:lnTo>
                <a:lnTo>
                  <a:pt x="44448" y="1512345"/>
                </a:lnTo>
                <a:close/>
              </a:path>
              <a:path w="76200" h="2871470">
                <a:moveTo>
                  <a:pt x="44448" y="1563145"/>
                </a:moveTo>
                <a:lnTo>
                  <a:pt x="31748" y="1563145"/>
                </a:lnTo>
                <a:lnTo>
                  <a:pt x="31748" y="1601245"/>
                </a:lnTo>
                <a:lnTo>
                  <a:pt x="44448" y="1601245"/>
                </a:lnTo>
                <a:lnTo>
                  <a:pt x="44448" y="1563145"/>
                </a:lnTo>
                <a:close/>
              </a:path>
              <a:path w="76200" h="2871470">
                <a:moveTo>
                  <a:pt x="44448" y="1613945"/>
                </a:moveTo>
                <a:lnTo>
                  <a:pt x="31748" y="1613945"/>
                </a:lnTo>
                <a:lnTo>
                  <a:pt x="31748" y="1652045"/>
                </a:lnTo>
                <a:lnTo>
                  <a:pt x="44448" y="1652045"/>
                </a:lnTo>
                <a:lnTo>
                  <a:pt x="44448" y="1613945"/>
                </a:lnTo>
                <a:close/>
              </a:path>
              <a:path w="76200" h="2871470">
                <a:moveTo>
                  <a:pt x="44448" y="1664745"/>
                </a:moveTo>
                <a:lnTo>
                  <a:pt x="31748" y="1664745"/>
                </a:lnTo>
                <a:lnTo>
                  <a:pt x="31748" y="1702845"/>
                </a:lnTo>
                <a:lnTo>
                  <a:pt x="44448" y="1702845"/>
                </a:lnTo>
                <a:lnTo>
                  <a:pt x="44448" y="1664745"/>
                </a:lnTo>
                <a:close/>
              </a:path>
              <a:path w="76200" h="2871470">
                <a:moveTo>
                  <a:pt x="44448" y="1715545"/>
                </a:moveTo>
                <a:lnTo>
                  <a:pt x="31748" y="1715545"/>
                </a:lnTo>
                <a:lnTo>
                  <a:pt x="31748" y="1753645"/>
                </a:lnTo>
                <a:lnTo>
                  <a:pt x="44448" y="1753645"/>
                </a:lnTo>
                <a:lnTo>
                  <a:pt x="44448" y="1715545"/>
                </a:lnTo>
                <a:close/>
              </a:path>
              <a:path w="76200" h="2871470">
                <a:moveTo>
                  <a:pt x="44448" y="1766345"/>
                </a:moveTo>
                <a:lnTo>
                  <a:pt x="31748" y="1766345"/>
                </a:lnTo>
                <a:lnTo>
                  <a:pt x="31748" y="1804445"/>
                </a:lnTo>
                <a:lnTo>
                  <a:pt x="44448" y="1804445"/>
                </a:lnTo>
                <a:lnTo>
                  <a:pt x="44448" y="1766345"/>
                </a:lnTo>
                <a:close/>
              </a:path>
              <a:path w="76200" h="2871470">
                <a:moveTo>
                  <a:pt x="44448" y="1817145"/>
                </a:moveTo>
                <a:lnTo>
                  <a:pt x="31748" y="1817145"/>
                </a:lnTo>
                <a:lnTo>
                  <a:pt x="31748" y="1855245"/>
                </a:lnTo>
                <a:lnTo>
                  <a:pt x="44448" y="1855245"/>
                </a:lnTo>
                <a:lnTo>
                  <a:pt x="44448" y="1817145"/>
                </a:lnTo>
                <a:close/>
              </a:path>
              <a:path w="76200" h="2871470">
                <a:moveTo>
                  <a:pt x="44448" y="1867945"/>
                </a:moveTo>
                <a:lnTo>
                  <a:pt x="31748" y="1867945"/>
                </a:lnTo>
                <a:lnTo>
                  <a:pt x="31748" y="1906045"/>
                </a:lnTo>
                <a:lnTo>
                  <a:pt x="44448" y="1906045"/>
                </a:lnTo>
                <a:lnTo>
                  <a:pt x="44448" y="1867945"/>
                </a:lnTo>
                <a:close/>
              </a:path>
              <a:path w="76200" h="2871470">
                <a:moveTo>
                  <a:pt x="44448" y="1918745"/>
                </a:moveTo>
                <a:lnTo>
                  <a:pt x="31748" y="1918745"/>
                </a:lnTo>
                <a:lnTo>
                  <a:pt x="31748" y="1956845"/>
                </a:lnTo>
                <a:lnTo>
                  <a:pt x="44448" y="1956845"/>
                </a:lnTo>
                <a:lnTo>
                  <a:pt x="44448" y="1918745"/>
                </a:lnTo>
                <a:close/>
              </a:path>
              <a:path w="76200" h="2871470">
                <a:moveTo>
                  <a:pt x="44448" y="1969545"/>
                </a:moveTo>
                <a:lnTo>
                  <a:pt x="31748" y="1969545"/>
                </a:lnTo>
                <a:lnTo>
                  <a:pt x="31748" y="2007645"/>
                </a:lnTo>
                <a:lnTo>
                  <a:pt x="44448" y="2007645"/>
                </a:lnTo>
                <a:lnTo>
                  <a:pt x="44448" y="1969545"/>
                </a:lnTo>
                <a:close/>
              </a:path>
              <a:path w="76200" h="2871470">
                <a:moveTo>
                  <a:pt x="44448" y="2020345"/>
                </a:moveTo>
                <a:lnTo>
                  <a:pt x="31748" y="2020345"/>
                </a:lnTo>
                <a:lnTo>
                  <a:pt x="31748" y="2058445"/>
                </a:lnTo>
                <a:lnTo>
                  <a:pt x="44448" y="2058445"/>
                </a:lnTo>
                <a:lnTo>
                  <a:pt x="44448" y="2020345"/>
                </a:lnTo>
                <a:close/>
              </a:path>
              <a:path w="76200" h="2871470">
                <a:moveTo>
                  <a:pt x="44448" y="2071145"/>
                </a:moveTo>
                <a:lnTo>
                  <a:pt x="31748" y="2071145"/>
                </a:lnTo>
                <a:lnTo>
                  <a:pt x="31748" y="2109245"/>
                </a:lnTo>
                <a:lnTo>
                  <a:pt x="44448" y="2109245"/>
                </a:lnTo>
                <a:lnTo>
                  <a:pt x="44448" y="2071145"/>
                </a:lnTo>
                <a:close/>
              </a:path>
              <a:path w="76200" h="2871470">
                <a:moveTo>
                  <a:pt x="44448" y="2121945"/>
                </a:moveTo>
                <a:lnTo>
                  <a:pt x="31748" y="2121945"/>
                </a:lnTo>
                <a:lnTo>
                  <a:pt x="31748" y="2160045"/>
                </a:lnTo>
                <a:lnTo>
                  <a:pt x="44448" y="2160045"/>
                </a:lnTo>
                <a:lnTo>
                  <a:pt x="44448" y="2121945"/>
                </a:lnTo>
                <a:close/>
              </a:path>
              <a:path w="76200" h="2871470">
                <a:moveTo>
                  <a:pt x="44448" y="2172745"/>
                </a:moveTo>
                <a:lnTo>
                  <a:pt x="31748" y="2172745"/>
                </a:lnTo>
                <a:lnTo>
                  <a:pt x="31748" y="2210845"/>
                </a:lnTo>
                <a:lnTo>
                  <a:pt x="44448" y="2210845"/>
                </a:lnTo>
                <a:lnTo>
                  <a:pt x="44448" y="2172745"/>
                </a:lnTo>
                <a:close/>
              </a:path>
              <a:path w="76200" h="2871470">
                <a:moveTo>
                  <a:pt x="44448" y="2223545"/>
                </a:moveTo>
                <a:lnTo>
                  <a:pt x="31748" y="2223545"/>
                </a:lnTo>
                <a:lnTo>
                  <a:pt x="31748" y="2261645"/>
                </a:lnTo>
                <a:lnTo>
                  <a:pt x="44448" y="2261645"/>
                </a:lnTo>
                <a:lnTo>
                  <a:pt x="44448" y="2223545"/>
                </a:lnTo>
                <a:close/>
              </a:path>
              <a:path w="76200" h="2871470">
                <a:moveTo>
                  <a:pt x="44448" y="2274345"/>
                </a:moveTo>
                <a:lnTo>
                  <a:pt x="31748" y="2274345"/>
                </a:lnTo>
                <a:lnTo>
                  <a:pt x="31748" y="2312445"/>
                </a:lnTo>
                <a:lnTo>
                  <a:pt x="44448" y="2312445"/>
                </a:lnTo>
                <a:lnTo>
                  <a:pt x="44448" y="2274345"/>
                </a:lnTo>
                <a:close/>
              </a:path>
              <a:path w="76200" h="2871470">
                <a:moveTo>
                  <a:pt x="44448" y="2325145"/>
                </a:moveTo>
                <a:lnTo>
                  <a:pt x="31748" y="2325145"/>
                </a:lnTo>
                <a:lnTo>
                  <a:pt x="31748" y="2363245"/>
                </a:lnTo>
                <a:lnTo>
                  <a:pt x="44448" y="2363245"/>
                </a:lnTo>
                <a:lnTo>
                  <a:pt x="44448" y="2325145"/>
                </a:lnTo>
                <a:close/>
              </a:path>
              <a:path w="76200" h="2871470">
                <a:moveTo>
                  <a:pt x="44448" y="2375945"/>
                </a:moveTo>
                <a:lnTo>
                  <a:pt x="31748" y="2375945"/>
                </a:lnTo>
                <a:lnTo>
                  <a:pt x="31748" y="2414045"/>
                </a:lnTo>
                <a:lnTo>
                  <a:pt x="44448" y="2414045"/>
                </a:lnTo>
                <a:lnTo>
                  <a:pt x="44448" y="2375945"/>
                </a:lnTo>
                <a:close/>
              </a:path>
              <a:path w="76200" h="2871470">
                <a:moveTo>
                  <a:pt x="44448" y="2426745"/>
                </a:moveTo>
                <a:lnTo>
                  <a:pt x="31748" y="2426745"/>
                </a:lnTo>
                <a:lnTo>
                  <a:pt x="31748" y="2464845"/>
                </a:lnTo>
                <a:lnTo>
                  <a:pt x="44448" y="2464845"/>
                </a:lnTo>
                <a:lnTo>
                  <a:pt x="44448" y="2426745"/>
                </a:lnTo>
                <a:close/>
              </a:path>
              <a:path w="76200" h="2871470">
                <a:moveTo>
                  <a:pt x="44448" y="2477545"/>
                </a:moveTo>
                <a:lnTo>
                  <a:pt x="31748" y="2477545"/>
                </a:lnTo>
                <a:lnTo>
                  <a:pt x="31748" y="2515645"/>
                </a:lnTo>
                <a:lnTo>
                  <a:pt x="44448" y="2515645"/>
                </a:lnTo>
                <a:lnTo>
                  <a:pt x="44448" y="2477545"/>
                </a:lnTo>
                <a:close/>
              </a:path>
              <a:path w="76200" h="2871470">
                <a:moveTo>
                  <a:pt x="44448" y="2528345"/>
                </a:moveTo>
                <a:lnTo>
                  <a:pt x="31748" y="2528345"/>
                </a:lnTo>
                <a:lnTo>
                  <a:pt x="31748" y="2566445"/>
                </a:lnTo>
                <a:lnTo>
                  <a:pt x="44448" y="2566445"/>
                </a:lnTo>
                <a:lnTo>
                  <a:pt x="44448" y="2528345"/>
                </a:lnTo>
                <a:close/>
              </a:path>
              <a:path w="76200" h="2871470">
                <a:moveTo>
                  <a:pt x="44448" y="2579145"/>
                </a:moveTo>
                <a:lnTo>
                  <a:pt x="31748" y="2579145"/>
                </a:lnTo>
                <a:lnTo>
                  <a:pt x="31748" y="2617245"/>
                </a:lnTo>
                <a:lnTo>
                  <a:pt x="44448" y="2617245"/>
                </a:lnTo>
                <a:lnTo>
                  <a:pt x="44448" y="2579145"/>
                </a:lnTo>
                <a:close/>
              </a:path>
              <a:path w="76200" h="2871470">
                <a:moveTo>
                  <a:pt x="44448" y="2629945"/>
                </a:moveTo>
                <a:lnTo>
                  <a:pt x="31748" y="2629945"/>
                </a:lnTo>
                <a:lnTo>
                  <a:pt x="31748" y="2668045"/>
                </a:lnTo>
                <a:lnTo>
                  <a:pt x="44448" y="2668045"/>
                </a:lnTo>
                <a:lnTo>
                  <a:pt x="44448" y="2629945"/>
                </a:lnTo>
                <a:close/>
              </a:path>
              <a:path w="76200" h="2871470">
                <a:moveTo>
                  <a:pt x="44448" y="2680745"/>
                </a:moveTo>
                <a:lnTo>
                  <a:pt x="31748" y="2680745"/>
                </a:lnTo>
                <a:lnTo>
                  <a:pt x="31748" y="2718845"/>
                </a:lnTo>
                <a:lnTo>
                  <a:pt x="44448" y="2718845"/>
                </a:lnTo>
                <a:lnTo>
                  <a:pt x="44448" y="2680745"/>
                </a:lnTo>
                <a:close/>
              </a:path>
              <a:path w="76200" h="2871470">
                <a:moveTo>
                  <a:pt x="44448" y="2731545"/>
                </a:moveTo>
                <a:lnTo>
                  <a:pt x="31748" y="2731545"/>
                </a:lnTo>
                <a:lnTo>
                  <a:pt x="31748" y="2769645"/>
                </a:lnTo>
                <a:lnTo>
                  <a:pt x="44448" y="2769645"/>
                </a:lnTo>
                <a:lnTo>
                  <a:pt x="44448" y="2731545"/>
                </a:lnTo>
                <a:close/>
              </a:path>
              <a:path w="76200" h="2871470">
                <a:moveTo>
                  <a:pt x="44448" y="2782345"/>
                </a:moveTo>
                <a:lnTo>
                  <a:pt x="31748" y="2782345"/>
                </a:lnTo>
                <a:lnTo>
                  <a:pt x="31748" y="2820445"/>
                </a:lnTo>
                <a:lnTo>
                  <a:pt x="44448" y="2820445"/>
                </a:lnTo>
                <a:lnTo>
                  <a:pt x="44448" y="2782345"/>
                </a:lnTo>
                <a:close/>
              </a:path>
              <a:path w="76200" h="2871470">
                <a:moveTo>
                  <a:pt x="44448" y="2833145"/>
                </a:moveTo>
                <a:lnTo>
                  <a:pt x="31748" y="2833145"/>
                </a:lnTo>
                <a:lnTo>
                  <a:pt x="31748" y="2871245"/>
                </a:lnTo>
                <a:lnTo>
                  <a:pt x="44448" y="2871245"/>
                </a:lnTo>
                <a:lnTo>
                  <a:pt x="44448" y="2833145"/>
                </a:lnTo>
                <a:close/>
              </a:path>
            </a:pathLst>
          </a:custGeom>
          <a:solidFill>
            <a:srgbClr val="13140F"/>
          </a:solidFill>
        </p:spPr>
        <p:txBody>
          <a:bodyPr wrap="square" lIns="0" tIns="0" rIns="0" bIns="0" rtlCol="0"/>
          <a:lstStyle/>
          <a:p>
            <a:endParaRPr sz="1200"/>
          </a:p>
        </p:txBody>
      </p:sp>
      <p:sp>
        <p:nvSpPr>
          <p:cNvPr id="46" name="object 46"/>
          <p:cNvSpPr/>
          <p:nvPr/>
        </p:nvSpPr>
        <p:spPr>
          <a:xfrm>
            <a:off x="7687710" y="1993265"/>
            <a:ext cx="76200" cy="2154555"/>
          </a:xfrm>
          <a:custGeom>
            <a:avLst/>
            <a:gdLst/>
            <a:ahLst/>
            <a:cxnLst/>
            <a:rect l="l" t="t" r="r" b="b"/>
            <a:pathLst>
              <a:path w="76200" h="2154554">
                <a:moveTo>
                  <a:pt x="37633" y="0"/>
                </a:moveTo>
                <a:lnTo>
                  <a:pt x="0" y="76431"/>
                </a:lnTo>
                <a:lnTo>
                  <a:pt x="76198" y="75965"/>
                </a:lnTo>
                <a:lnTo>
                  <a:pt x="37633" y="0"/>
                </a:lnTo>
                <a:close/>
              </a:path>
              <a:path w="76200" h="2154554">
                <a:moveTo>
                  <a:pt x="44496" y="83853"/>
                </a:moveTo>
                <a:lnTo>
                  <a:pt x="31796" y="83931"/>
                </a:lnTo>
                <a:lnTo>
                  <a:pt x="32029" y="122030"/>
                </a:lnTo>
                <a:lnTo>
                  <a:pt x="44729" y="121953"/>
                </a:lnTo>
                <a:lnTo>
                  <a:pt x="44496" y="83853"/>
                </a:lnTo>
                <a:close/>
              </a:path>
              <a:path w="76200" h="2154554">
                <a:moveTo>
                  <a:pt x="44806" y="134653"/>
                </a:moveTo>
                <a:lnTo>
                  <a:pt x="32108" y="134730"/>
                </a:lnTo>
                <a:lnTo>
                  <a:pt x="32340" y="172829"/>
                </a:lnTo>
                <a:lnTo>
                  <a:pt x="45040" y="172751"/>
                </a:lnTo>
                <a:lnTo>
                  <a:pt x="44806" y="134653"/>
                </a:lnTo>
                <a:close/>
              </a:path>
              <a:path w="76200" h="2154554">
                <a:moveTo>
                  <a:pt x="45118" y="185451"/>
                </a:moveTo>
                <a:lnTo>
                  <a:pt x="32418" y="185529"/>
                </a:lnTo>
                <a:lnTo>
                  <a:pt x="32651" y="223629"/>
                </a:lnTo>
                <a:lnTo>
                  <a:pt x="45350" y="223550"/>
                </a:lnTo>
                <a:lnTo>
                  <a:pt x="45118" y="185451"/>
                </a:lnTo>
                <a:close/>
              </a:path>
              <a:path w="76200" h="2154554">
                <a:moveTo>
                  <a:pt x="45429" y="236250"/>
                </a:moveTo>
                <a:lnTo>
                  <a:pt x="32729" y="236329"/>
                </a:lnTo>
                <a:lnTo>
                  <a:pt x="32961" y="274427"/>
                </a:lnTo>
                <a:lnTo>
                  <a:pt x="45661" y="274350"/>
                </a:lnTo>
                <a:lnTo>
                  <a:pt x="45429" y="236250"/>
                </a:lnTo>
                <a:close/>
              </a:path>
              <a:path w="76200" h="2154554">
                <a:moveTo>
                  <a:pt x="45739" y="287050"/>
                </a:moveTo>
                <a:lnTo>
                  <a:pt x="33039" y="287127"/>
                </a:lnTo>
                <a:lnTo>
                  <a:pt x="33272" y="325226"/>
                </a:lnTo>
                <a:lnTo>
                  <a:pt x="45971" y="325149"/>
                </a:lnTo>
                <a:lnTo>
                  <a:pt x="45739" y="287050"/>
                </a:lnTo>
                <a:close/>
              </a:path>
              <a:path w="76200" h="2154554">
                <a:moveTo>
                  <a:pt x="46050" y="337849"/>
                </a:moveTo>
                <a:lnTo>
                  <a:pt x="33350" y="337926"/>
                </a:lnTo>
                <a:lnTo>
                  <a:pt x="33582" y="376026"/>
                </a:lnTo>
                <a:lnTo>
                  <a:pt x="46282" y="375947"/>
                </a:lnTo>
                <a:lnTo>
                  <a:pt x="46050" y="337849"/>
                </a:lnTo>
                <a:close/>
              </a:path>
              <a:path w="76200" h="2154554">
                <a:moveTo>
                  <a:pt x="46360" y="388647"/>
                </a:moveTo>
                <a:lnTo>
                  <a:pt x="33660" y="388725"/>
                </a:lnTo>
                <a:lnTo>
                  <a:pt x="33893" y="426825"/>
                </a:lnTo>
                <a:lnTo>
                  <a:pt x="46593" y="426747"/>
                </a:lnTo>
                <a:lnTo>
                  <a:pt x="46360" y="388647"/>
                </a:lnTo>
                <a:close/>
              </a:path>
              <a:path w="76200" h="2154554">
                <a:moveTo>
                  <a:pt x="46671" y="439446"/>
                </a:moveTo>
                <a:lnTo>
                  <a:pt x="33971" y="439525"/>
                </a:lnTo>
                <a:lnTo>
                  <a:pt x="34203" y="477624"/>
                </a:lnTo>
                <a:lnTo>
                  <a:pt x="46903" y="477546"/>
                </a:lnTo>
                <a:lnTo>
                  <a:pt x="46671" y="439446"/>
                </a:lnTo>
                <a:close/>
              </a:path>
              <a:path w="76200" h="2154554">
                <a:moveTo>
                  <a:pt x="46981" y="490246"/>
                </a:moveTo>
                <a:lnTo>
                  <a:pt x="34282" y="490324"/>
                </a:lnTo>
                <a:lnTo>
                  <a:pt x="34514" y="528422"/>
                </a:lnTo>
                <a:lnTo>
                  <a:pt x="47214" y="528345"/>
                </a:lnTo>
                <a:lnTo>
                  <a:pt x="46981" y="490246"/>
                </a:lnTo>
                <a:close/>
              </a:path>
              <a:path w="76200" h="2154554">
                <a:moveTo>
                  <a:pt x="47292" y="541045"/>
                </a:moveTo>
                <a:lnTo>
                  <a:pt x="34592" y="541122"/>
                </a:lnTo>
                <a:lnTo>
                  <a:pt x="34825" y="579222"/>
                </a:lnTo>
                <a:lnTo>
                  <a:pt x="47524" y="579144"/>
                </a:lnTo>
                <a:lnTo>
                  <a:pt x="47292" y="541045"/>
                </a:lnTo>
                <a:close/>
              </a:path>
              <a:path w="76200" h="2154554">
                <a:moveTo>
                  <a:pt x="47602" y="591844"/>
                </a:moveTo>
                <a:lnTo>
                  <a:pt x="34903" y="591921"/>
                </a:lnTo>
                <a:lnTo>
                  <a:pt x="35135" y="630021"/>
                </a:lnTo>
                <a:lnTo>
                  <a:pt x="47835" y="629944"/>
                </a:lnTo>
                <a:lnTo>
                  <a:pt x="47602" y="591844"/>
                </a:lnTo>
                <a:close/>
              </a:path>
              <a:path w="76200" h="2154554">
                <a:moveTo>
                  <a:pt x="47913" y="642642"/>
                </a:moveTo>
                <a:lnTo>
                  <a:pt x="35213" y="642721"/>
                </a:lnTo>
                <a:lnTo>
                  <a:pt x="35446" y="680820"/>
                </a:lnTo>
                <a:lnTo>
                  <a:pt x="48145" y="680742"/>
                </a:lnTo>
                <a:lnTo>
                  <a:pt x="47913" y="642642"/>
                </a:lnTo>
                <a:close/>
              </a:path>
              <a:path w="76200" h="2154554">
                <a:moveTo>
                  <a:pt x="48224" y="693442"/>
                </a:moveTo>
                <a:lnTo>
                  <a:pt x="35524" y="693520"/>
                </a:lnTo>
                <a:lnTo>
                  <a:pt x="35756" y="731619"/>
                </a:lnTo>
                <a:lnTo>
                  <a:pt x="48456" y="731541"/>
                </a:lnTo>
                <a:lnTo>
                  <a:pt x="48224" y="693442"/>
                </a:lnTo>
                <a:close/>
              </a:path>
              <a:path w="76200" h="2154554">
                <a:moveTo>
                  <a:pt x="48534" y="744241"/>
                </a:moveTo>
                <a:lnTo>
                  <a:pt x="35834" y="744319"/>
                </a:lnTo>
                <a:lnTo>
                  <a:pt x="36068" y="782419"/>
                </a:lnTo>
                <a:lnTo>
                  <a:pt x="48768" y="782340"/>
                </a:lnTo>
                <a:lnTo>
                  <a:pt x="48534" y="744241"/>
                </a:lnTo>
                <a:close/>
              </a:path>
              <a:path w="76200" h="2154554">
                <a:moveTo>
                  <a:pt x="48845" y="795040"/>
                </a:moveTo>
                <a:lnTo>
                  <a:pt x="36145" y="795117"/>
                </a:lnTo>
                <a:lnTo>
                  <a:pt x="36377" y="833217"/>
                </a:lnTo>
                <a:lnTo>
                  <a:pt x="49077" y="833140"/>
                </a:lnTo>
                <a:lnTo>
                  <a:pt x="48845" y="795040"/>
                </a:lnTo>
                <a:close/>
              </a:path>
              <a:path w="76200" h="2154554">
                <a:moveTo>
                  <a:pt x="49155" y="845839"/>
                </a:moveTo>
                <a:lnTo>
                  <a:pt x="36456" y="845917"/>
                </a:lnTo>
                <a:lnTo>
                  <a:pt x="36689" y="884016"/>
                </a:lnTo>
                <a:lnTo>
                  <a:pt x="49389" y="883939"/>
                </a:lnTo>
                <a:lnTo>
                  <a:pt x="49155" y="845839"/>
                </a:lnTo>
                <a:close/>
              </a:path>
              <a:path w="76200" h="2154554">
                <a:moveTo>
                  <a:pt x="49466" y="896639"/>
                </a:moveTo>
                <a:lnTo>
                  <a:pt x="36766" y="896716"/>
                </a:lnTo>
                <a:lnTo>
                  <a:pt x="37000" y="934815"/>
                </a:lnTo>
                <a:lnTo>
                  <a:pt x="49698" y="934737"/>
                </a:lnTo>
                <a:lnTo>
                  <a:pt x="49466" y="896639"/>
                </a:lnTo>
                <a:close/>
              </a:path>
              <a:path w="76200" h="2154554">
                <a:moveTo>
                  <a:pt x="49776" y="947437"/>
                </a:moveTo>
                <a:lnTo>
                  <a:pt x="37077" y="947515"/>
                </a:lnTo>
                <a:lnTo>
                  <a:pt x="37310" y="985613"/>
                </a:lnTo>
                <a:lnTo>
                  <a:pt x="50010" y="985536"/>
                </a:lnTo>
                <a:lnTo>
                  <a:pt x="49776" y="947437"/>
                </a:lnTo>
                <a:close/>
              </a:path>
              <a:path w="76200" h="2154554">
                <a:moveTo>
                  <a:pt x="50087" y="998236"/>
                </a:moveTo>
                <a:lnTo>
                  <a:pt x="37387" y="998313"/>
                </a:lnTo>
                <a:lnTo>
                  <a:pt x="37621" y="1036413"/>
                </a:lnTo>
                <a:lnTo>
                  <a:pt x="50319" y="1036335"/>
                </a:lnTo>
                <a:lnTo>
                  <a:pt x="50087" y="998236"/>
                </a:lnTo>
                <a:close/>
              </a:path>
              <a:path w="76200" h="2154554">
                <a:moveTo>
                  <a:pt x="50398" y="1049035"/>
                </a:moveTo>
                <a:lnTo>
                  <a:pt x="37698" y="1049112"/>
                </a:lnTo>
                <a:lnTo>
                  <a:pt x="37931" y="1087212"/>
                </a:lnTo>
                <a:lnTo>
                  <a:pt x="50631" y="1087135"/>
                </a:lnTo>
                <a:lnTo>
                  <a:pt x="50398" y="1049035"/>
                </a:lnTo>
                <a:close/>
              </a:path>
              <a:path w="76200" h="2154554">
                <a:moveTo>
                  <a:pt x="50708" y="1099833"/>
                </a:moveTo>
                <a:lnTo>
                  <a:pt x="38008" y="1099912"/>
                </a:lnTo>
                <a:lnTo>
                  <a:pt x="38242" y="1138011"/>
                </a:lnTo>
                <a:lnTo>
                  <a:pt x="50942" y="1137933"/>
                </a:lnTo>
                <a:lnTo>
                  <a:pt x="50708" y="1099833"/>
                </a:lnTo>
                <a:close/>
              </a:path>
              <a:path w="76200" h="2154554">
                <a:moveTo>
                  <a:pt x="51019" y="1150633"/>
                </a:moveTo>
                <a:lnTo>
                  <a:pt x="38319" y="1150711"/>
                </a:lnTo>
                <a:lnTo>
                  <a:pt x="38552" y="1188810"/>
                </a:lnTo>
                <a:lnTo>
                  <a:pt x="51252" y="1188732"/>
                </a:lnTo>
                <a:lnTo>
                  <a:pt x="51019" y="1150633"/>
                </a:lnTo>
                <a:close/>
              </a:path>
              <a:path w="76200" h="2154554">
                <a:moveTo>
                  <a:pt x="51329" y="1201432"/>
                </a:moveTo>
                <a:lnTo>
                  <a:pt x="38630" y="1201510"/>
                </a:lnTo>
                <a:lnTo>
                  <a:pt x="38863" y="1239610"/>
                </a:lnTo>
                <a:lnTo>
                  <a:pt x="51563" y="1239532"/>
                </a:lnTo>
                <a:lnTo>
                  <a:pt x="51329" y="1201432"/>
                </a:lnTo>
                <a:close/>
              </a:path>
              <a:path w="76200" h="2154554">
                <a:moveTo>
                  <a:pt x="51640" y="1252231"/>
                </a:moveTo>
                <a:lnTo>
                  <a:pt x="38940" y="1252308"/>
                </a:lnTo>
                <a:lnTo>
                  <a:pt x="39173" y="1290408"/>
                </a:lnTo>
                <a:lnTo>
                  <a:pt x="51873" y="1290331"/>
                </a:lnTo>
                <a:lnTo>
                  <a:pt x="51640" y="1252231"/>
                </a:lnTo>
                <a:close/>
              </a:path>
              <a:path w="76200" h="2154554">
                <a:moveTo>
                  <a:pt x="51950" y="1303031"/>
                </a:moveTo>
                <a:lnTo>
                  <a:pt x="39251" y="1303108"/>
                </a:lnTo>
                <a:lnTo>
                  <a:pt x="39484" y="1341207"/>
                </a:lnTo>
                <a:lnTo>
                  <a:pt x="52184" y="1341130"/>
                </a:lnTo>
                <a:lnTo>
                  <a:pt x="51950" y="1303031"/>
                </a:lnTo>
                <a:close/>
              </a:path>
              <a:path w="76200" h="2154554">
                <a:moveTo>
                  <a:pt x="52261" y="1353830"/>
                </a:moveTo>
                <a:lnTo>
                  <a:pt x="39561" y="1353907"/>
                </a:lnTo>
                <a:lnTo>
                  <a:pt x="39795" y="1392006"/>
                </a:lnTo>
                <a:lnTo>
                  <a:pt x="52494" y="1391928"/>
                </a:lnTo>
                <a:lnTo>
                  <a:pt x="52261" y="1353830"/>
                </a:lnTo>
                <a:close/>
              </a:path>
              <a:path w="76200" h="2154554">
                <a:moveTo>
                  <a:pt x="52572" y="1404628"/>
                </a:moveTo>
                <a:lnTo>
                  <a:pt x="39872" y="1404706"/>
                </a:lnTo>
                <a:lnTo>
                  <a:pt x="40105" y="1442806"/>
                </a:lnTo>
                <a:lnTo>
                  <a:pt x="52805" y="1442728"/>
                </a:lnTo>
                <a:lnTo>
                  <a:pt x="52572" y="1404628"/>
                </a:lnTo>
                <a:close/>
              </a:path>
              <a:path w="76200" h="2154554">
                <a:moveTo>
                  <a:pt x="52882" y="1455427"/>
                </a:moveTo>
                <a:lnTo>
                  <a:pt x="40182" y="1455505"/>
                </a:lnTo>
                <a:lnTo>
                  <a:pt x="40416" y="1493605"/>
                </a:lnTo>
                <a:lnTo>
                  <a:pt x="53116" y="1493527"/>
                </a:lnTo>
                <a:lnTo>
                  <a:pt x="52882" y="1455427"/>
                </a:lnTo>
                <a:close/>
              </a:path>
              <a:path w="76200" h="2154554">
                <a:moveTo>
                  <a:pt x="53193" y="1506227"/>
                </a:moveTo>
                <a:lnTo>
                  <a:pt x="40493" y="1506305"/>
                </a:lnTo>
                <a:lnTo>
                  <a:pt x="40726" y="1544403"/>
                </a:lnTo>
                <a:lnTo>
                  <a:pt x="53426" y="1544326"/>
                </a:lnTo>
                <a:lnTo>
                  <a:pt x="53193" y="1506227"/>
                </a:lnTo>
                <a:close/>
              </a:path>
              <a:path w="76200" h="2154554">
                <a:moveTo>
                  <a:pt x="53503" y="1557026"/>
                </a:moveTo>
                <a:lnTo>
                  <a:pt x="40803" y="1557103"/>
                </a:lnTo>
                <a:lnTo>
                  <a:pt x="41037" y="1595202"/>
                </a:lnTo>
                <a:lnTo>
                  <a:pt x="53737" y="1595125"/>
                </a:lnTo>
                <a:lnTo>
                  <a:pt x="53503" y="1557026"/>
                </a:lnTo>
                <a:close/>
              </a:path>
              <a:path w="76200" h="2154554">
                <a:moveTo>
                  <a:pt x="53814" y="1607825"/>
                </a:moveTo>
                <a:lnTo>
                  <a:pt x="41114" y="1607902"/>
                </a:lnTo>
                <a:lnTo>
                  <a:pt x="41347" y="1646002"/>
                </a:lnTo>
                <a:lnTo>
                  <a:pt x="54047" y="1645925"/>
                </a:lnTo>
                <a:lnTo>
                  <a:pt x="53814" y="1607825"/>
                </a:lnTo>
                <a:close/>
              </a:path>
              <a:path w="76200" h="2154554">
                <a:moveTo>
                  <a:pt x="54124" y="1658623"/>
                </a:moveTo>
                <a:lnTo>
                  <a:pt x="41426" y="1658701"/>
                </a:lnTo>
                <a:lnTo>
                  <a:pt x="41658" y="1696801"/>
                </a:lnTo>
                <a:lnTo>
                  <a:pt x="54358" y="1696723"/>
                </a:lnTo>
                <a:lnTo>
                  <a:pt x="54124" y="1658623"/>
                </a:lnTo>
                <a:close/>
              </a:path>
              <a:path w="76200" h="2154554">
                <a:moveTo>
                  <a:pt x="54436" y="1709423"/>
                </a:moveTo>
                <a:lnTo>
                  <a:pt x="41736" y="1709501"/>
                </a:lnTo>
                <a:lnTo>
                  <a:pt x="41969" y="1747600"/>
                </a:lnTo>
                <a:lnTo>
                  <a:pt x="54668" y="1747522"/>
                </a:lnTo>
                <a:lnTo>
                  <a:pt x="54436" y="1709423"/>
                </a:lnTo>
                <a:close/>
              </a:path>
              <a:path w="76200" h="2154554">
                <a:moveTo>
                  <a:pt x="54747" y="1760222"/>
                </a:moveTo>
                <a:lnTo>
                  <a:pt x="42047" y="1760300"/>
                </a:lnTo>
                <a:lnTo>
                  <a:pt x="42279" y="1798398"/>
                </a:lnTo>
                <a:lnTo>
                  <a:pt x="54979" y="1798321"/>
                </a:lnTo>
                <a:lnTo>
                  <a:pt x="54747" y="1760222"/>
                </a:lnTo>
                <a:close/>
              </a:path>
              <a:path w="76200" h="2154554">
                <a:moveTo>
                  <a:pt x="55057" y="1811021"/>
                </a:moveTo>
                <a:lnTo>
                  <a:pt x="42357" y="1811098"/>
                </a:lnTo>
                <a:lnTo>
                  <a:pt x="42590" y="1849198"/>
                </a:lnTo>
                <a:lnTo>
                  <a:pt x="55290" y="1849121"/>
                </a:lnTo>
                <a:lnTo>
                  <a:pt x="55057" y="1811021"/>
                </a:lnTo>
                <a:close/>
              </a:path>
              <a:path w="76200" h="2154554">
                <a:moveTo>
                  <a:pt x="55368" y="1861820"/>
                </a:moveTo>
                <a:lnTo>
                  <a:pt x="42668" y="1861897"/>
                </a:lnTo>
                <a:lnTo>
                  <a:pt x="42900" y="1899997"/>
                </a:lnTo>
                <a:lnTo>
                  <a:pt x="55600" y="1899920"/>
                </a:lnTo>
                <a:lnTo>
                  <a:pt x="55368" y="1861820"/>
                </a:lnTo>
                <a:close/>
              </a:path>
              <a:path w="76200" h="2154554">
                <a:moveTo>
                  <a:pt x="55678" y="1912620"/>
                </a:moveTo>
                <a:lnTo>
                  <a:pt x="42978" y="1912697"/>
                </a:lnTo>
                <a:lnTo>
                  <a:pt x="43211" y="1950796"/>
                </a:lnTo>
                <a:lnTo>
                  <a:pt x="55911" y="1950718"/>
                </a:lnTo>
                <a:lnTo>
                  <a:pt x="55678" y="1912620"/>
                </a:lnTo>
                <a:close/>
              </a:path>
              <a:path w="76200" h="2154554">
                <a:moveTo>
                  <a:pt x="55989" y="1963418"/>
                </a:moveTo>
                <a:lnTo>
                  <a:pt x="43289" y="1963496"/>
                </a:lnTo>
                <a:lnTo>
                  <a:pt x="43521" y="2001594"/>
                </a:lnTo>
                <a:lnTo>
                  <a:pt x="56221" y="2001517"/>
                </a:lnTo>
                <a:lnTo>
                  <a:pt x="55989" y="1963418"/>
                </a:lnTo>
                <a:close/>
              </a:path>
              <a:path w="76200" h="2154554">
                <a:moveTo>
                  <a:pt x="56299" y="2014217"/>
                </a:moveTo>
                <a:lnTo>
                  <a:pt x="43600" y="2014294"/>
                </a:lnTo>
                <a:lnTo>
                  <a:pt x="43832" y="2052394"/>
                </a:lnTo>
                <a:lnTo>
                  <a:pt x="56532" y="2052317"/>
                </a:lnTo>
                <a:lnTo>
                  <a:pt x="56299" y="2014217"/>
                </a:lnTo>
                <a:close/>
              </a:path>
              <a:path w="76200" h="2154554">
                <a:moveTo>
                  <a:pt x="56610" y="2065016"/>
                </a:moveTo>
                <a:lnTo>
                  <a:pt x="43910" y="2065093"/>
                </a:lnTo>
                <a:lnTo>
                  <a:pt x="44143" y="2103193"/>
                </a:lnTo>
                <a:lnTo>
                  <a:pt x="56842" y="2103116"/>
                </a:lnTo>
                <a:lnTo>
                  <a:pt x="56610" y="2065016"/>
                </a:lnTo>
                <a:close/>
              </a:path>
              <a:path w="76200" h="2154554">
                <a:moveTo>
                  <a:pt x="56921" y="2115816"/>
                </a:moveTo>
                <a:lnTo>
                  <a:pt x="44221" y="2115893"/>
                </a:lnTo>
                <a:lnTo>
                  <a:pt x="44453" y="2153992"/>
                </a:lnTo>
                <a:lnTo>
                  <a:pt x="57153" y="2153914"/>
                </a:lnTo>
                <a:lnTo>
                  <a:pt x="56921" y="2115816"/>
                </a:lnTo>
                <a:close/>
              </a:path>
            </a:pathLst>
          </a:custGeom>
          <a:solidFill>
            <a:srgbClr val="13140F"/>
          </a:solidFill>
        </p:spPr>
        <p:txBody>
          <a:bodyPr wrap="square" lIns="0" tIns="0" rIns="0" bIns="0" rtlCol="0"/>
          <a:lstStyle/>
          <a:p>
            <a:endParaRPr sz="1200"/>
          </a:p>
        </p:txBody>
      </p:sp>
      <p:sp>
        <p:nvSpPr>
          <p:cNvPr id="47" name="object 47"/>
          <p:cNvSpPr/>
          <p:nvPr/>
        </p:nvSpPr>
        <p:spPr>
          <a:xfrm>
            <a:off x="8942356" y="1993265"/>
            <a:ext cx="76200" cy="1402715"/>
          </a:xfrm>
          <a:custGeom>
            <a:avLst/>
            <a:gdLst/>
            <a:ahLst/>
            <a:cxnLst/>
            <a:rect l="l" t="t" r="r" b="b"/>
            <a:pathLst>
              <a:path w="76200" h="1402714">
                <a:moveTo>
                  <a:pt x="44450" y="76200"/>
                </a:moveTo>
                <a:lnTo>
                  <a:pt x="31750" y="76200"/>
                </a:lnTo>
                <a:lnTo>
                  <a:pt x="31750" y="81715"/>
                </a:lnTo>
                <a:lnTo>
                  <a:pt x="44450" y="81715"/>
                </a:lnTo>
                <a:lnTo>
                  <a:pt x="44450" y="76200"/>
                </a:lnTo>
                <a:close/>
              </a:path>
              <a:path w="76200" h="1402714">
                <a:moveTo>
                  <a:pt x="38100" y="0"/>
                </a:moveTo>
                <a:lnTo>
                  <a:pt x="0" y="76200"/>
                </a:lnTo>
                <a:lnTo>
                  <a:pt x="76200" y="76200"/>
                </a:lnTo>
                <a:lnTo>
                  <a:pt x="38100" y="0"/>
                </a:lnTo>
                <a:close/>
              </a:path>
              <a:path w="76200" h="1402714">
                <a:moveTo>
                  <a:pt x="44450" y="94415"/>
                </a:moveTo>
                <a:lnTo>
                  <a:pt x="31750" y="94415"/>
                </a:lnTo>
                <a:lnTo>
                  <a:pt x="31750" y="132515"/>
                </a:lnTo>
                <a:lnTo>
                  <a:pt x="44450" y="132515"/>
                </a:lnTo>
                <a:lnTo>
                  <a:pt x="44450" y="94415"/>
                </a:lnTo>
                <a:close/>
              </a:path>
              <a:path w="76200" h="1402714">
                <a:moveTo>
                  <a:pt x="44450" y="145215"/>
                </a:moveTo>
                <a:lnTo>
                  <a:pt x="31750" y="145215"/>
                </a:lnTo>
                <a:lnTo>
                  <a:pt x="31750" y="183315"/>
                </a:lnTo>
                <a:lnTo>
                  <a:pt x="44450" y="183315"/>
                </a:lnTo>
                <a:lnTo>
                  <a:pt x="44450" y="145215"/>
                </a:lnTo>
                <a:close/>
              </a:path>
              <a:path w="76200" h="1402714">
                <a:moveTo>
                  <a:pt x="44450" y="196015"/>
                </a:moveTo>
                <a:lnTo>
                  <a:pt x="31750" y="196015"/>
                </a:lnTo>
                <a:lnTo>
                  <a:pt x="31750" y="234115"/>
                </a:lnTo>
                <a:lnTo>
                  <a:pt x="44450" y="234115"/>
                </a:lnTo>
                <a:lnTo>
                  <a:pt x="44450" y="196015"/>
                </a:lnTo>
                <a:close/>
              </a:path>
              <a:path w="76200" h="1402714">
                <a:moveTo>
                  <a:pt x="44450" y="246815"/>
                </a:moveTo>
                <a:lnTo>
                  <a:pt x="31750" y="246815"/>
                </a:lnTo>
                <a:lnTo>
                  <a:pt x="31750" y="284915"/>
                </a:lnTo>
                <a:lnTo>
                  <a:pt x="44450" y="284915"/>
                </a:lnTo>
                <a:lnTo>
                  <a:pt x="44450" y="246815"/>
                </a:lnTo>
                <a:close/>
              </a:path>
              <a:path w="76200" h="1402714">
                <a:moveTo>
                  <a:pt x="44450" y="297615"/>
                </a:moveTo>
                <a:lnTo>
                  <a:pt x="31750" y="297615"/>
                </a:lnTo>
                <a:lnTo>
                  <a:pt x="31750" y="335715"/>
                </a:lnTo>
                <a:lnTo>
                  <a:pt x="44450" y="335715"/>
                </a:lnTo>
                <a:lnTo>
                  <a:pt x="44450" y="297615"/>
                </a:lnTo>
                <a:close/>
              </a:path>
              <a:path w="76200" h="1402714">
                <a:moveTo>
                  <a:pt x="44450" y="348415"/>
                </a:moveTo>
                <a:lnTo>
                  <a:pt x="31750" y="348415"/>
                </a:lnTo>
                <a:lnTo>
                  <a:pt x="31750" y="386515"/>
                </a:lnTo>
                <a:lnTo>
                  <a:pt x="44450" y="386515"/>
                </a:lnTo>
                <a:lnTo>
                  <a:pt x="44450" y="348415"/>
                </a:lnTo>
                <a:close/>
              </a:path>
              <a:path w="76200" h="1402714">
                <a:moveTo>
                  <a:pt x="44450" y="399215"/>
                </a:moveTo>
                <a:lnTo>
                  <a:pt x="31750" y="399215"/>
                </a:lnTo>
                <a:lnTo>
                  <a:pt x="31750" y="437315"/>
                </a:lnTo>
                <a:lnTo>
                  <a:pt x="44450" y="437315"/>
                </a:lnTo>
                <a:lnTo>
                  <a:pt x="44450" y="399215"/>
                </a:lnTo>
                <a:close/>
              </a:path>
              <a:path w="76200" h="1402714">
                <a:moveTo>
                  <a:pt x="44450" y="450015"/>
                </a:moveTo>
                <a:lnTo>
                  <a:pt x="31750" y="450015"/>
                </a:lnTo>
                <a:lnTo>
                  <a:pt x="31750" y="488115"/>
                </a:lnTo>
                <a:lnTo>
                  <a:pt x="44450" y="488115"/>
                </a:lnTo>
                <a:lnTo>
                  <a:pt x="44450" y="450015"/>
                </a:lnTo>
                <a:close/>
              </a:path>
              <a:path w="76200" h="1402714">
                <a:moveTo>
                  <a:pt x="44450" y="500815"/>
                </a:moveTo>
                <a:lnTo>
                  <a:pt x="31750" y="500815"/>
                </a:lnTo>
                <a:lnTo>
                  <a:pt x="31750" y="538915"/>
                </a:lnTo>
                <a:lnTo>
                  <a:pt x="44450" y="538915"/>
                </a:lnTo>
                <a:lnTo>
                  <a:pt x="44450" y="500815"/>
                </a:lnTo>
                <a:close/>
              </a:path>
              <a:path w="76200" h="1402714">
                <a:moveTo>
                  <a:pt x="44450" y="551615"/>
                </a:moveTo>
                <a:lnTo>
                  <a:pt x="31750" y="551615"/>
                </a:lnTo>
                <a:lnTo>
                  <a:pt x="31750" y="589715"/>
                </a:lnTo>
                <a:lnTo>
                  <a:pt x="44450" y="589715"/>
                </a:lnTo>
                <a:lnTo>
                  <a:pt x="44450" y="551615"/>
                </a:lnTo>
                <a:close/>
              </a:path>
              <a:path w="76200" h="1402714">
                <a:moveTo>
                  <a:pt x="44450" y="602415"/>
                </a:moveTo>
                <a:lnTo>
                  <a:pt x="31750" y="602415"/>
                </a:lnTo>
                <a:lnTo>
                  <a:pt x="31750" y="640515"/>
                </a:lnTo>
                <a:lnTo>
                  <a:pt x="44450" y="640515"/>
                </a:lnTo>
                <a:lnTo>
                  <a:pt x="44450" y="602415"/>
                </a:lnTo>
                <a:close/>
              </a:path>
              <a:path w="76200" h="1402714">
                <a:moveTo>
                  <a:pt x="44450" y="653215"/>
                </a:moveTo>
                <a:lnTo>
                  <a:pt x="31750" y="653215"/>
                </a:lnTo>
                <a:lnTo>
                  <a:pt x="31750" y="691315"/>
                </a:lnTo>
                <a:lnTo>
                  <a:pt x="44450" y="691315"/>
                </a:lnTo>
                <a:lnTo>
                  <a:pt x="44450" y="653215"/>
                </a:lnTo>
                <a:close/>
              </a:path>
              <a:path w="76200" h="1402714">
                <a:moveTo>
                  <a:pt x="44450" y="704015"/>
                </a:moveTo>
                <a:lnTo>
                  <a:pt x="31750" y="704015"/>
                </a:lnTo>
                <a:lnTo>
                  <a:pt x="31750" y="742115"/>
                </a:lnTo>
                <a:lnTo>
                  <a:pt x="44450" y="742115"/>
                </a:lnTo>
                <a:lnTo>
                  <a:pt x="44450" y="704015"/>
                </a:lnTo>
                <a:close/>
              </a:path>
              <a:path w="76200" h="1402714">
                <a:moveTo>
                  <a:pt x="44450" y="754815"/>
                </a:moveTo>
                <a:lnTo>
                  <a:pt x="31750" y="754815"/>
                </a:lnTo>
                <a:lnTo>
                  <a:pt x="31750" y="792915"/>
                </a:lnTo>
                <a:lnTo>
                  <a:pt x="44450" y="792915"/>
                </a:lnTo>
                <a:lnTo>
                  <a:pt x="44450" y="754815"/>
                </a:lnTo>
                <a:close/>
              </a:path>
              <a:path w="76200" h="1402714">
                <a:moveTo>
                  <a:pt x="44450" y="805615"/>
                </a:moveTo>
                <a:lnTo>
                  <a:pt x="31750" y="805615"/>
                </a:lnTo>
                <a:lnTo>
                  <a:pt x="31750" y="843715"/>
                </a:lnTo>
                <a:lnTo>
                  <a:pt x="44450" y="843715"/>
                </a:lnTo>
                <a:lnTo>
                  <a:pt x="44450" y="805615"/>
                </a:lnTo>
                <a:close/>
              </a:path>
              <a:path w="76200" h="1402714">
                <a:moveTo>
                  <a:pt x="44450" y="856415"/>
                </a:moveTo>
                <a:lnTo>
                  <a:pt x="31750" y="856415"/>
                </a:lnTo>
                <a:lnTo>
                  <a:pt x="31751" y="894515"/>
                </a:lnTo>
                <a:lnTo>
                  <a:pt x="44451" y="894515"/>
                </a:lnTo>
                <a:lnTo>
                  <a:pt x="44450" y="856415"/>
                </a:lnTo>
                <a:close/>
              </a:path>
              <a:path w="76200" h="1402714">
                <a:moveTo>
                  <a:pt x="44451" y="907215"/>
                </a:moveTo>
                <a:lnTo>
                  <a:pt x="31751" y="907215"/>
                </a:lnTo>
                <a:lnTo>
                  <a:pt x="31751" y="945315"/>
                </a:lnTo>
                <a:lnTo>
                  <a:pt x="44451" y="945315"/>
                </a:lnTo>
                <a:lnTo>
                  <a:pt x="44451" y="907215"/>
                </a:lnTo>
                <a:close/>
              </a:path>
              <a:path w="76200" h="1402714">
                <a:moveTo>
                  <a:pt x="44451" y="958015"/>
                </a:moveTo>
                <a:lnTo>
                  <a:pt x="31751" y="958015"/>
                </a:lnTo>
                <a:lnTo>
                  <a:pt x="31751" y="996115"/>
                </a:lnTo>
                <a:lnTo>
                  <a:pt x="44451" y="996115"/>
                </a:lnTo>
                <a:lnTo>
                  <a:pt x="44451" y="958015"/>
                </a:lnTo>
                <a:close/>
              </a:path>
              <a:path w="76200" h="1402714">
                <a:moveTo>
                  <a:pt x="44451" y="1008815"/>
                </a:moveTo>
                <a:lnTo>
                  <a:pt x="31751" y="1008815"/>
                </a:lnTo>
                <a:lnTo>
                  <a:pt x="31751" y="1046915"/>
                </a:lnTo>
                <a:lnTo>
                  <a:pt x="44451" y="1046915"/>
                </a:lnTo>
                <a:lnTo>
                  <a:pt x="44451" y="1008815"/>
                </a:lnTo>
                <a:close/>
              </a:path>
              <a:path w="76200" h="1402714">
                <a:moveTo>
                  <a:pt x="44451" y="1059615"/>
                </a:moveTo>
                <a:lnTo>
                  <a:pt x="31751" y="1059615"/>
                </a:lnTo>
                <a:lnTo>
                  <a:pt x="31751" y="1097715"/>
                </a:lnTo>
                <a:lnTo>
                  <a:pt x="44451" y="1097715"/>
                </a:lnTo>
                <a:lnTo>
                  <a:pt x="44451" y="1059615"/>
                </a:lnTo>
                <a:close/>
              </a:path>
              <a:path w="76200" h="1402714">
                <a:moveTo>
                  <a:pt x="44451" y="1110415"/>
                </a:moveTo>
                <a:lnTo>
                  <a:pt x="31751" y="1110415"/>
                </a:lnTo>
                <a:lnTo>
                  <a:pt x="31751" y="1148515"/>
                </a:lnTo>
                <a:lnTo>
                  <a:pt x="44451" y="1148515"/>
                </a:lnTo>
                <a:lnTo>
                  <a:pt x="44451" y="1110415"/>
                </a:lnTo>
                <a:close/>
              </a:path>
              <a:path w="76200" h="1402714">
                <a:moveTo>
                  <a:pt x="44451" y="1161215"/>
                </a:moveTo>
                <a:lnTo>
                  <a:pt x="31751" y="1161215"/>
                </a:lnTo>
                <a:lnTo>
                  <a:pt x="31751" y="1199315"/>
                </a:lnTo>
                <a:lnTo>
                  <a:pt x="44451" y="1199315"/>
                </a:lnTo>
                <a:lnTo>
                  <a:pt x="44451" y="1161215"/>
                </a:lnTo>
                <a:close/>
              </a:path>
              <a:path w="76200" h="1402714">
                <a:moveTo>
                  <a:pt x="44451" y="1212015"/>
                </a:moveTo>
                <a:lnTo>
                  <a:pt x="31751" y="1212015"/>
                </a:lnTo>
                <a:lnTo>
                  <a:pt x="31751" y="1250115"/>
                </a:lnTo>
                <a:lnTo>
                  <a:pt x="44451" y="1250115"/>
                </a:lnTo>
                <a:lnTo>
                  <a:pt x="44451" y="1212015"/>
                </a:lnTo>
                <a:close/>
              </a:path>
              <a:path w="76200" h="1402714">
                <a:moveTo>
                  <a:pt x="44451" y="1262815"/>
                </a:moveTo>
                <a:lnTo>
                  <a:pt x="31751" y="1262815"/>
                </a:lnTo>
                <a:lnTo>
                  <a:pt x="31751" y="1300915"/>
                </a:lnTo>
                <a:lnTo>
                  <a:pt x="44451" y="1300915"/>
                </a:lnTo>
                <a:lnTo>
                  <a:pt x="44451" y="1262815"/>
                </a:lnTo>
                <a:close/>
              </a:path>
              <a:path w="76200" h="1402714">
                <a:moveTo>
                  <a:pt x="44451" y="1313615"/>
                </a:moveTo>
                <a:lnTo>
                  <a:pt x="31751" y="1313615"/>
                </a:lnTo>
                <a:lnTo>
                  <a:pt x="31751" y="1351715"/>
                </a:lnTo>
                <a:lnTo>
                  <a:pt x="44451" y="1351715"/>
                </a:lnTo>
                <a:lnTo>
                  <a:pt x="44451" y="1313615"/>
                </a:lnTo>
                <a:close/>
              </a:path>
              <a:path w="76200" h="1402714">
                <a:moveTo>
                  <a:pt x="44451" y="1364415"/>
                </a:moveTo>
                <a:lnTo>
                  <a:pt x="31751" y="1364415"/>
                </a:lnTo>
                <a:lnTo>
                  <a:pt x="31751" y="1402515"/>
                </a:lnTo>
                <a:lnTo>
                  <a:pt x="44451" y="1402515"/>
                </a:lnTo>
                <a:lnTo>
                  <a:pt x="44451" y="1364415"/>
                </a:lnTo>
                <a:close/>
              </a:path>
            </a:pathLst>
          </a:custGeom>
          <a:solidFill>
            <a:srgbClr val="13140F"/>
          </a:solidFill>
        </p:spPr>
        <p:txBody>
          <a:bodyPr wrap="square" lIns="0" tIns="0" rIns="0" bIns="0" rtlCol="0"/>
          <a:lstStyle/>
          <a:p>
            <a:endParaRPr sz="1200"/>
          </a:p>
        </p:txBody>
      </p:sp>
      <p:sp>
        <p:nvSpPr>
          <p:cNvPr id="48" name="object 48"/>
          <p:cNvSpPr/>
          <p:nvPr/>
        </p:nvSpPr>
        <p:spPr>
          <a:xfrm>
            <a:off x="10335553" y="1993266"/>
            <a:ext cx="76200" cy="640715"/>
          </a:xfrm>
          <a:custGeom>
            <a:avLst/>
            <a:gdLst/>
            <a:ahLst/>
            <a:cxnLst/>
            <a:rect l="l" t="t" r="r" b="b"/>
            <a:pathLst>
              <a:path w="76200" h="640714">
                <a:moveTo>
                  <a:pt x="44450" y="76200"/>
                </a:moveTo>
                <a:lnTo>
                  <a:pt x="31750" y="76200"/>
                </a:lnTo>
                <a:lnTo>
                  <a:pt x="31750" y="81714"/>
                </a:lnTo>
                <a:lnTo>
                  <a:pt x="44450" y="81714"/>
                </a:lnTo>
                <a:lnTo>
                  <a:pt x="44450" y="76200"/>
                </a:lnTo>
                <a:close/>
              </a:path>
              <a:path w="76200" h="640714">
                <a:moveTo>
                  <a:pt x="38100" y="0"/>
                </a:moveTo>
                <a:lnTo>
                  <a:pt x="0" y="76200"/>
                </a:lnTo>
                <a:lnTo>
                  <a:pt x="76200" y="76200"/>
                </a:lnTo>
                <a:lnTo>
                  <a:pt x="38100" y="0"/>
                </a:lnTo>
                <a:close/>
              </a:path>
              <a:path w="76200" h="640714">
                <a:moveTo>
                  <a:pt x="44450" y="94414"/>
                </a:moveTo>
                <a:lnTo>
                  <a:pt x="31750" y="94414"/>
                </a:lnTo>
                <a:lnTo>
                  <a:pt x="31750" y="132514"/>
                </a:lnTo>
                <a:lnTo>
                  <a:pt x="44450" y="132514"/>
                </a:lnTo>
                <a:lnTo>
                  <a:pt x="44450" y="94414"/>
                </a:lnTo>
                <a:close/>
              </a:path>
              <a:path w="76200" h="640714">
                <a:moveTo>
                  <a:pt x="44450" y="145214"/>
                </a:moveTo>
                <a:lnTo>
                  <a:pt x="31750" y="145214"/>
                </a:lnTo>
                <a:lnTo>
                  <a:pt x="31750" y="183314"/>
                </a:lnTo>
                <a:lnTo>
                  <a:pt x="44450" y="183314"/>
                </a:lnTo>
                <a:lnTo>
                  <a:pt x="44450" y="145214"/>
                </a:lnTo>
                <a:close/>
              </a:path>
              <a:path w="76200" h="640714">
                <a:moveTo>
                  <a:pt x="44450" y="196014"/>
                </a:moveTo>
                <a:lnTo>
                  <a:pt x="31750" y="196014"/>
                </a:lnTo>
                <a:lnTo>
                  <a:pt x="31750" y="234114"/>
                </a:lnTo>
                <a:lnTo>
                  <a:pt x="44450" y="234114"/>
                </a:lnTo>
                <a:lnTo>
                  <a:pt x="44450" y="196014"/>
                </a:lnTo>
                <a:close/>
              </a:path>
              <a:path w="76200" h="640714">
                <a:moveTo>
                  <a:pt x="44451" y="246814"/>
                </a:moveTo>
                <a:lnTo>
                  <a:pt x="31751" y="246814"/>
                </a:lnTo>
                <a:lnTo>
                  <a:pt x="31751" y="284914"/>
                </a:lnTo>
                <a:lnTo>
                  <a:pt x="44451" y="284914"/>
                </a:lnTo>
                <a:lnTo>
                  <a:pt x="44451" y="246814"/>
                </a:lnTo>
                <a:close/>
              </a:path>
              <a:path w="76200" h="640714">
                <a:moveTo>
                  <a:pt x="44451" y="297614"/>
                </a:moveTo>
                <a:lnTo>
                  <a:pt x="31751" y="297614"/>
                </a:lnTo>
                <a:lnTo>
                  <a:pt x="31751" y="335714"/>
                </a:lnTo>
                <a:lnTo>
                  <a:pt x="44451" y="335714"/>
                </a:lnTo>
                <a:lnTo>
                  <a:pt x="44451" y="297614"/>
                </a:lnTo>
                <a:close/>
              </a:path>
              <a:path w="76200" h="640714">
                <a:moveTo>
                  <a:pt x="44451" y="348414"/>
                </a:moveTo>
                <a:lnTo>
                  <a:pt x="31751" y="348414"/>
                </a:lnTo>
                <a:lnTo>
                  <a:pt x="31751" y="386514"/>
                </a:lnTo>
                <a:lnTo>
                  <a:pt x="44451" y="386514"/>
                </a:lnTo>
                <a:lnTo>
                  <a:pt x="44451" y="348414"/>
                </a:lnTo>
                <a:close/>
              </a:path>
              <a:path w="76200" h="640714">
                <a:moveTo>
                  <a:pt x="44451" y="399214"/>
                </a:moveTo>
                <a:lnTo>
                  <a:pt x="31751" y="399214"/>
                </a:lnTo>
                <a:lnTo>
                  <a:pt x="31751" y="437314"/>
                </a:lnTo>
                <a:lnTo>
                  <a:pt x="44451" y="437314"/>
                </a:lnTo>
                <a:lnTo>
                  <a:pt x="44451" y="399214"/>
                </a:lnTo>
                <a:close/>
              </a:path>
              <a:path w="76200" h="640714">
                <a:moveTo>
                  <a:pt x="44451" y="450014"/>
                </a:moveTo>
                <a:lnTo>
                  <a:pt x="31751" y="450014"/>
                </a:lnTo>
                <a:lnTo>
                  <a:pt x="31751" y="488114"/>
                </a:lnTo>
                <a:lnTo>
                  <a:pt x="44451" y="488114"/>
                </a:lnTo>
                <a:lnTo>
                  <a:pt x="44451" y="450014"/>
                </a:lnTo>
                <a:close/>
              </a:path>
              <a:path w="76200" h="640714">
                <a:moveTo>
                  <a:pt x="44451" y="500814"/>
                </a:moveTo>
                <a:lnTo>
                  <a:pt x="31751" y="500814"/>
                </a:lnTo>
                <a:lnTo>
                  <a:pt x="31751" y="538914"/>
                </a:lnTo>
                <a:lnTo>
                  <a:pt x="44451" y="538914"/>
                </a:lnTo>
                <a:lnTo>
                  <a:pt x="44451" y="500814"/>
                </a:lnTo>
                <a:close/>
              </a:path>
              <a:path w="76200" h="640714">
                <a:moveTo>
                  <a:pt x="44451" y="551614"/>
                </a:moveTo>
                <a:lnTo>
                  <a:pt x="31751" y="551614"/>
                </a:lnTo>
                <a:lnTo>
                  <a:pt x="31751" y="589714"/>
                </a:lnTo>
                <a:lnTo>
                  <a:pt x="44451" y="589714"/>
                </a:lnTo>
                <a:lnTo>
                  <a:pt x="44451" y="551614"/>
                </a:lnTo>
                <a:close/>
              </a:path>
              <a:path w="76200" h="640714">
                <a:moveTo>
                  <a:pt x="44451" y="602414"/>
                </a:moveTo>
                <a:lnTo>
                  <a:pt x="31751" y="602414"/>
                </a:lnTo>
                <a:lnTo>
                  <a:pt x="31751" y="640514"/>
                </a:lnTo>
                <a:lnTo>
                  <a:pt x="44451" y="640514"/>
                </a:lnTo>
                <a:lnTo>
                  <a:pt x="44451" y="602414"/>
                </a:lnTo>
                <a:close/>
              </a:path>
            </a:pathLst>
          </a:custGeom>
          <a:solidFill>
            <a:srgbClr val="13140F"/>
          </a:solidFill>
        </p:spPr>
        <p:txBody>
          <a:bodyPr wrap="square" lIns="0" tIns="0" rIns="0" bIns="0" rtlCol="0"/>
          <a:lstStyle/>
          <a:p>
            <a:endParaRPr sz="1200"/>
          </a:p>
        </p:txBody>
      </p:sp>
      <p:sp>
        <p:nvSpPr>
          <p:cNvPr id="53" name="object 53"/>
          <p:cNvSpPr/>
          <p:nvPr/>
        </p:nvSpPr>
        <p:spPr>
          <a:xfrm>
            <a:off x="4256912" y="1993265"/>
            <a:ext cx="76200" cy="2154555"/>
          </a:xfrm>
          <a:custGeom>
            <a:avLst/>
            <a:gdLst/>
            <a:ahLst/>
            <a:cxnLst/>
            <a:rect l="l" t="t" r="r" b="b"/>
            <a:pathLst>
              <a:path w="76200" h="2154554">
                <a:moveTo>
                  <a:pt x="76200" y="2077754"/>
                </a:moveTo>
                <a:lnTo>
                  <a:pt x="0" y="2077754"/>
                </a:lnTo>
                <a:lnTo>
                  <a:pt x="38100" y="2153954"/>
                </a:lnTo>
                <a:lnTo>
                  <a:pt x="76200" y="2077754"/>
                </a:lnTo>
                <a:close/>
              </a:path>
              <a:path w="76200" h="2154554">
                <a:moveTo>
                  <a:pt x="44450" y="2031999"/>
                </a:moveTo>
                <a:lnTo>
                  <a:pt x="31750" y="2031999"/>
                </a:lnTo>
                <a:lnTo>
                  <a:pt x="31750" y="2070099"/>
                </a:lnTo>
                <a:lnTo>
                  <a:pt x="44450" y="2070099"/>
                </a:lnTo>
                <a:lnTo>
                  <a:pt x="44450" y="2031999"/>
                </a:lnTo>
                <a:close/>
              </a:path>
              <a:path w="76200" h="2154554">
                <a:moveTo>
                  <a:pt x="44450" y="1981199"/>
                </a:moveTo>
                <a:lnTo>
                  <a:pt x="31750" y="1981199"/>
                </a:lnTo>
                <a:lnTo>
                  <a:pt x="31750" y="2019299"/>
                </a:lnTo>
                <a:lnTo>
                  <a:pt x="44450" y="2019299"/>
                </a:lnTo>
                <a:lnTo>
                  <a:pt x="44450" y="1981199"/>
                </a:lnTo>
                <a:close/>
              </a:path>
              <a:path w="76200" h="2154554">
                <a:moveTo>
                  <a:pt x="44450" y="1930399"/>
                </a:moveTo>
                <a:lnTo>
                  <a:pt x="31750" y="1930399"/>
                </a:lnTo>
                <a:lnTo>
                  <a:pt x="31750" y="1968499"/>
                </a:lnTo>
                <a:lnTo>
                  <a:pt x="44450" y="1968499"/>
                </a:lnTo>
                <a:lnTo>
                  <a:pt x="44450" y="1930399"/>
                </a:lnTo>
                <a:close/>
              </a:path>
              <a:path w="76200" h="2154554">
                <a:moveTo>
                  <a:pt x="44450" y="1879599"/>
                </a:moveTo>
                <a:lnTo>
                  <a:pt x="31750" y="1879599"/>
                </a:lnTo>
                <a:lnTo>
                  <a:pt x="31750" y="1917699"/>
                </a:lnTo>
                <a:lnTo>
                  <a:pt x="44450" y="1917699"/>
                </a:lnTo>
                <a:lnTo>
                  <a:pt x="44450" y="1879599"/>
                </a:lnTo>
                <a:close/>
              </a:path>
              <a:path w="76200" h="2154554">
                <a:moveTo>
                  <a:pt x="44450" y="1828799"/>
                </a:moveTo>
                <a:lnTo>
                  <a:pt x="31750" y="1828799"/>
                </a:lnTo>
                <a:lnTo>
                  <a:pt x="31750" y="1866899"/>
                </a:lnTo>
                <a:lnTo>
                  <a:pt x="44450" y="1866899"/>
                </a:lnTo>
                <a:lnTo>
                  <a:pt x="44450" y="1828799"/>
                </a:lnTo>
                <a:close/>
              </a:path>
              <a:path w="76200" h="2154554">
                <a:moveTo>
                  <a:pt x="44450" y="1777999"/>
                </a:moveTo>
                <a:lnTo>
                  <a:pt x="31750" y="1777999"/>
                </a:lnTo>
                <a:lnTo>
                  <a:pt x="31750" y="1816099"/>
                </a:lnTo>
                <a:lnTo>
                  <a:pt x="44450" y="1816099"/>
                </a:lnTo>
                <a:lnTo>
                  <a:pt x="44450" y="1777999"/>
                </a:lnTo>
                <a:close/>
              </a:path>
              <a:path w="76200" h="2154554">
                <a:moveTo>
                  <a:pt x="44450" y="1727199"/>
                </a:moveTo>
                <a:lnTo>
                  <a:pt x="31750" y="1727199"/>
                </a:lnTo>
                <a:lnTo>
                  <a:pt x="31750" y="1765299"/>
                </a:lnTo>
                <a:lnTo>
                  <a:pt x="44450" y="1765299"/>
                </a:lnTo>
                <a:lnTo>
                  <a:pt x="44450" y="1727199"/>
                </a:lnTo>
                <a:close/>
              </a:path>
              <a:path w="76200" h="2154554">
                <a:moveTo>
                  <a:pt x="44450" y="1676399"/>
                </a:moveTo>
                <a:lnTo>
                  <a:pt x="31750" y="1676399"/>
                </a:lnTo>
                <a:lnTo>
                  <a:pt x="31750" y="1714499"/>
                </a:lnTo>
                <a:lnTo>
                  <a:pt x="44450" y="1714499"/>
                </a:lnTo>
                <a:lnTo>
                  <a:pt x="44450" y="1676399"/>
                </a:lnTo>
                <a:close/>
              </a:path>
              <a:path w="76200" h="2154554">
                <a:moveTo>
                  <a:pt x="44450" y="1625599"/>
                </a:moveTo>
                <a:lnTo>
                  <a:pt x="31750" y="1625599"/>
                </a:lnTo>
                <a:lnTo>
                  <a:pt x="31750" y="1663699"/>
                </a:lnTo>
                <a:lnTo>
                  <a:pt x="44450" y="1663699"/>
                </a:lnTo>
                <a:lnTo>
                  <a:pt x="44450" y="1625599"/>
                </a:lnTo>
                <a:close/>
              </a:path>
              <a:path w="76200" h="2154554">
                <a:moveTo>
                  <a:pt x="44450" y="1574799"/>
                </a:moveTo>
                <a:lnTo>
                  <a:pt x="31750" y="1574799"/>
                </a:lnTo>
                <a:lnTo>
                  <a:pt x="31750" y="1612899"/>
                </a:lnTo>
                <a:lnTo>
                  <a:pt x="44450" y="1612899"/>
                </a:lnTo>
                <a:lnTo>
                  <a:pt x="44450" y="1574799"/>
                </a:lnTo>
                <a:close/>
              </a:path>
              <a:path w="76200" h="2154554">
                <a:moveTo>
                  <a:pt x="44450" y="1523999"/>
                </a:moveTo>
                <a:lnTo>
                  <a:pt x="31750" y="1523999"/>
                </a:lnTo>
                <a:lnTo>
                  <a:pt x="31750" y="1562099"/>
                </a:lnTo>
                <a:lnTo>
                  <a:pt x="44450" y="1562099"/>
                </a:lnTo>
                <a:lnTo>
                  <a:pt x="44450" y="1523999"/>
                </a:lnTo>
                <a:close/>
              </a:path>
              <a:path w="76200" h="2154554">
                <a:moveTo>
                  <a:pt x="44450" y="1473199"/>
                </a:moveTo>
                <a:lnTo>
                  <a:pt x="31750" y="1473199"/>
                </a:lnTo>
                <a:lnTo>
                  <a:pt x="31750" y="1511299"/>
                </a:lnTo>
                <a:lnTo>
                  <a:pt x="44450" y="1511299"/>
                </a:lnTo>
                <a:lnTo>
                  <a:pt x="44450" y="1473199"/>
                </a:lnTo>
                <a:close/>
              </a:path>
              <a:path w="76200" h="2154554">
                <a:moveTo>
                  <a:pt x="44450" y="1422400"/>
                </a:moveTo>
                <a:lnTo>
                  <a:pt x="31750" y="1422400"/>
                </a:lnTo>
                <a:lnTo>
                  <a:pt x="31750" y="1460499"/>
                </a:lnTo>
                <a:lnTo>
                  <a:pt x="44450" y="1460499"/>
                </a:lnTo>
                <a:lnTo>
                  <a:pt x="44450" y="1422400"/>
                </a:lnTo>
                <a:close/>
              </a:path>
              <a:path w="76200" h="2154554">
                <a:moveTo>
                  <a:pt x="44450" y="1371600"/>
                </a:moveTo>
                <a:lnTo>
                  <a:pt x="31750" y="1371600"/>
                </a:lnTo>
                <a:lnTo>
                  <a:pt x="31750" y="1409700"/>
                </a:lnTo>
                <a:lnTo>
                  <a:pt x="44450" y="1409700"/>
                </a:lnTo>
                <a:lnTo>
                  <a:pt x="44450" y="1371600"/>
                </a:lnTo>
                <a:close/>
              </a:path>
              <a:path w="76200" h="2154554">
                <a:moveTo>
                  <a:pt x="44450" y="1320800"/>
                </a:moveTo>
                <a:lnTo>
                  <a:pt x="31750" y="1320800"/>
                </a:lnTo>
                <a:lnTo>
                  <a:pt x="31750" y="1358900"/>
                </a:lnTo>
                <a:lnTo>
                  <a:pt x="44450" y="1358900"/>
                </a:lnTo>
                <a:lnTo>
                  <a:pt x="44450" y="1320800"/>
                </a:lnTo>
                <a:close/>
              </a:path>
              <a:path w="76200" h="2154554">
                <a:moveTo>
                  <a:pt x="44450" y="1270000"/>
                </a:moveTo>
                <a:lnTo>
                  <a:pt x="31750" y="1270000"/>
                </a:lnTo>
                <a:lnTo>
                  <a:pt x="31750" y="1308100"/>
                </a:lnTo>
                <a:lnTo>
                  <a:pt x="44450" y="1308100"/>
                </a:lnTo>
                <a:lnTo>
                  <a:pt x="44450" y="1270000"/>
                </a:lnTo>
                <a:close/>
              </a:path>
              <a:path w="76200" h="2154554">
                <a:moveTo>
                  <a:pt x="44450" y="1219200"/>
                </a:moveTo>
                <a:lnTo>
                  <a:pt x="31750" y="1219200"/>
                </a:lnTo>
                <a:lnTo>
                  <a:pt x="31750" y="1257300"/>
                </a:lnTo>
                <a:lnTo>
                  <a:pt x="44450" y="1257300"/>
                </a:lnTo>
                <a:lnTo>
                  <a:pt x="44450" y="1219200"/>
                </a:lnTo>
                <a:close/>
              </a:path>
              <a:path w="76200" h="2154554">
                <a:moveTo>
                  <a:pt x="44450" y="1168400"/>
                </a:moveTo>
                <a:lnTo>
                  <a:pt x="31750" y="1168400"/>
                </a:lnTo>
                <a:lnTo>
                  <a:pt x="31750" y="1206500"/>
                </a:lnTo>
                <a:lnTo>
                  <a:pt x="44450" y="1206500"/>
                </a:lnTo>
                <a:lnTo>
                  <a:pt x="44450" y="1168400"/>
                </a:lnTo>
                <a:close/>
              </a:path>
              <a:path w="76200" h="2154554">
                <a:moveTo>
                  <a:pt x="44450" y="1117600"/>
                </a:moveTo>
                <a:lnTo>
                  <a:pt x="31750" y="1117600"/>
                </a:lnTo>
                <a:lnTo>
                  <a:pt x="31750" y="1155700"/>
                </a:lnTo>
                <a:lnTo>
                  <a:pt x="44450" y="1155700"/>
                </a:lnTo>
                <a:lnTo>
                  <a:pt x="44450" y="1117600"/>
                </a:lnTo>
                <a:close/>
              </a:path>
              <a:path w="76200" h="2154554">
                <a:moveTo>
                  <a:pt x="44450" y="1066800"/>
                </a:moveTo>
                <a:lnTo>
                  <a:pt x="31750" y="1066800"/>
                </a:lnTo>
                <a:lnTo>
                  <a:pt x="31750" y="1104900"/>
                </a:lnTo>
                <a:lnTo>
                  <a:pt x="44450" y="1104900"/>
                </a:lnTo>
                <a:lnTo>
                  <a:pt x="44450" y="1066800"/>
                </a:lnTo>
                <a:close/>
              </a:path>
              <a:path w="76200" h="2154554">
                <a:moveTo>
                  <a:pt x="44450" y="1016000"/>
                </a:moveTo>
                <a:lnTo>
                  <a:pt x="31750" y="1016000"/>
                </a:lnTo>
                <a:lnTo>
                  <a:pt x="31750" y="1054100"/>
                </a:lnTo>
                <a:lnTo>
                  <a:pt x="44450" y="1054100"/>
                </a:lnTo>
                <a:lnTo>
                  <a:pt x="44450" y="1016000"/>
                </a:lnTo>
                <a:close/>
              </a:path>
              <a:path w="76200" h="2154554">
                <a:moveTo>
                  <a:pt x="44450" y="965200"/>
                </a:moveTo>
                <a:lnTo>
                  <a:pt x="31750" y="965200"/>
                </a:lnTo>
                <a:lnTo>
                  <a:pt x="31750" y="1003300"/>
                </a:lnTo>
                <a:lnTo>
                  <a:pt x="44450" y="1003300"/>
                </a:lnTo>
                <a:lnTo>
                  <a:pt x="44450" y="965200"/>
                </a:lnTo>
                <a:close/>
              </a:path>
              <a:path w="76200" h="2154554">
                <a:moveTo>
                  <a:pt x="44450" y="914400"/>
                </a:moveTo>
                <a:lnTo>
                  <a:pt x="31750" y="914400"/>
                </a:lnTo>
                <a:lnTo>
                  <a:pt x="31750" y="952500"/>
                </a:lnTo>
                <a:lnTo>
                  <a:pt x="44450" y="952500"/>
                </a:lnTo>
                <a:lnTo>
                  <a:pt x="44450" y="914400"/>
                </a:lnTo>
                <a:close/>
              </a:path>
              <a:path w="76200" h="2154554">
                <a:moveTo>
                  <a:pt x="44450" y="863600"/>
                </a:moveTo>
                <a:lnTo>
                  <a:pt x="31750" y="863600"/>
                </a:lnTo>
                <a:lnTo>
                  <a:pt x="31750" y="901700"/>
                </a:lnTo>
                <a:lnTo>
                  <a:pt x="44450" y="901700"/>
                </a:lnTo>
                <a:lnTo>
                  <a:pt x="44450" y="863600"/>
                </a:lnTo>
                <a:close/>
              </a:path>
              <a:path w="76200" h="2154554">
                <a:moveTo>
                  <a:pt x="44450" y="812800"/>
                </a:moveTo>
                <a:lnTo>
                  <a:pt x="31750" y="812800"/>
                </a:lnTo>
                <a:lnTo>
                  <a:pt x="31750" y="850900"/>
                </a:lnTo>
                <a:lnTo>
                  <a:pt x="44450" y="850900"/>
                </a:lnTo>
                <a:lnTo>
                  <a:pt x="44450" y="812800"/>
                </a:lnTo>
                <a:close/>
              </a:path>
              <a:path w="76200" h="2154554">
                <a:moveTo>
                  <a:pt x="44450" y="762000"/>
                </a:moveTo>
                <a:lnTo>
                  <a:pt x="31750" y="762000"/>
                </a:lnTo>
                <a:lnTo>
                  <a:pt x="31750" y="800100"/>
                </a:lnTo>
                <a:lnTo>
                  <a:pt x="44450" y="800100"/>
                </a:lnTo>
                <a:lnTo>
                  <a:pt x="44450" y="762000"/>
                </a:lnTo>
                <a:close/>
              </a:path>
              <a:path w="76200" h="2154554">
                <a:moveTo>
                  <a:pt x="44450" y="711200"/>
                </a:moveTo>
                <a:lnTo>
                  <a:pt x="31750" y="711200"/>
                </a:lnTo>
                <a:lnTo>
                  <a:pt x="31750" y="749300"/>
                </a:lnTo>
                <a:lnTo>
                  <a:pt x="44450" y="749300"/>
                </a:lnTo>
                <a:lnTo>
                  <a:pt x="44450" y="711200"/>
                </a:lnTo>
                <a:close/>
              </a:path>
              <a:path w="76200" h="2154554">
                <a:moveTo>
                  <a:pt x="44450" y="660400"/>
                </a:moveTo>
                <a:lnTo>
                  <a:pt x="31750" y="660400"/>
                </a:lnTo>
                <a:lnTo>
                  <a:pt x="31750" y="698500"/>
                </a:lnTo>
                <a:lnTo>
                  <a:pt x="44450" y="698500"/>
                </a:lnTo>
                <a:lnTo>
                  <a:pt x="44450" y="660400"/>
                </a:lnTo>
                <a:close/>
              </a:path>
              <a:path w="76200" h="2154554">
                <a:moveTo>
                  <a:pt x="44450" y="609600"/>
                </a:moveTo>
                <a:lnTo>
                  <a:pt x="31750" y="609600"/>
                </a:lnTo>
                <a:lnTo>
                  <a:pt x="31750" y="647700"/>
                </a:lnTo>
                <a:lnTo>
                  <a:pt x="44450" y="647700"/>
                </a:lnTo>
                <a:lnTo>
                  <a:pt x="44450" y="609600"/>
                </a:lnTo>
                <a:close/>
              </a:path>
              <a:path w="76200" h="2154554">
                <a:moveTo>
                  <a:pt x="44450" y="558800"/>
                </a:moveTo>
                <a:lnTo>
                  <a:pt x="31750" y="558800"/>
                </a:lnTo>
                <a:lnTo>
                  <a:pt x="31750" y="596900"/>
                </a:lnTo>
                <a:lnTo>
                  <a:pt x="44450" y="596900"/>
                </a:lnTo>
                <a:lnTo>
                  <a:pt x="44450" y="558800"/>
                </a:lnTo>
                <a:close/>
              </a:path>
              <a:path w="76200" h="2154554">
                <a:moveTo>
                  <a:pt x="44450" y="508000"/>
                </a:moveTo>
                <a:lnTo>
                  <a:pt x="31750" y="508000"/>
                </a:lnTo>
                <a:lnTo>
                  <a:pt x="31750" y="546100"/>
                </a:lnTo>
                <a:lnTo>
                  <a:pt x="44450" y="546100"/>
                </a:lnTo>
                <a:lnTo>
                  <a:pt x="44450" y="508000"/>
                </a:lnTo>
                <a:close/>
              </a:path>
              <a:path w="76200" h="2154554">
                <a:moveTo>
                  <a:pt x="44450" y="457200"/>
                </a:moveTo>
                <a:lnTo>
                  <a:pt x="31750" y="457200"/>
                </a:lnTo>
                <a:lnTo>
                  <a:pt x="31750" y="495300"/>
                </a:lnTo>
                <a:lnTo>
                  <a:pt x="44450" y="495300"/>
                </a:lnTo>
                <a:lnTo>
                  <a:pt x="44450" y="457200"/>
                </a:lnTo>
                <a:close/>
              </a:path>
              <a:path w="76200" h="2154554">
                <a:moveTo>
                  <a:pt x="44450" y="406400"/>
                </a:moveTo>
                <a:lnTo>
                  <a:pt x="31750" y="406400"/>
                </a:lnTo>
                <a:lnTo>
                  <a:pt x="31750" y="444500"/>
                </a:lnTo>
                <a:lnTo>
                  <a:pt x="44450" y="444500"/>
                </a:lnTo>
                <a:lnTo>
                  <a:pt x="44450" y="406400"/>
                </a:lnTo>
                <a:close/>
              </a:path>
              <a:path w="76200" h="2154554">
                <a:moveTo>
                  <a:pt x="44450" y="355600"/>
                </a:moveTo>
                <a:lnTo>
                  <a:pt x="31750" y="355600"/>
                </a:lnTo>
                <a:lnTo>
                  <a:pt x="31750" y="393700"/>
                </a:lnTo>
                <a:lnTo>
                  <a:pt x="44450" y="393700"/>
                </a:lnTo>
                <a:lnTo>
                  <a:pt x="44450" y="355600"/>
                </a:lnTo>
                <a:close/>
              </a:path>
              <a:path w="76200" h="2154554">
                <a:moveTo>
                  <a:pt x="44450" y="304800"/>
                </a:moveTo>
                <a:lnTo>
                  <a:pt x="31750" y="304800"/>
                </a:lnTo>
                <a:lnTo>
                  <a:pt x="31750" y="342900"/>
                </a:lnTo>
                <a:lnTo>
                  <a:pt x="44450" y="342900"/>
                </a:lnTo>
                <a:lnTo>
                  <a:pt x="44450" y="304800"/>
                </a:lnTo>
                <a:close/>
              </a:path>
              <a:path w="76200" h="2154554">
                <a:moveTo>
                  <a:pt x="44448" y="254000"/>
                </a:moveTo>
                <a:lnTo>
                  <a:pt x="31748" y="254000"/>
                </a:lnTo>
                <a:lnTo>
                  <a:pt x="31750" y="292100"/>
                </a:lnTo>
                <a:lnTo>
                  <a:pt x="44450" y="292100"/>
                </a:lnTo>
                <a:lnTo>
                  <a:pt x="44448" y="254000"/>
                </a:lnTo>
                <a:close/>
              </a:path>
              <a:path w="76200" h="2154554">
                <a:moveTo>
                  <a:pt x="44448" y="203200"/>
                </a:moveTo>
                <a:lnTo>
                  <a:pt x="31748" y="203200"/>
                </a:lnTo>
                <a:lnTo>
                  <a:pt x="31748" y="241300"/>
                </a:lnTo>
                <a:lnTo>
                  <a:pt x="44448" y="241300"/>
                </a:lnTo>
                <a:lnTo>
                  <a:pt x="44448" y="203200"/>
                </a:lnTo>
                <a:close/>
              </a:path>
              <a:path w="76200" h="2154554">
                <a:moveTo>
                  <a:pt x="44448" y="152400"/>
                </a:moveTo>
                <a:lnTo>
                  <a:pt x="31748" y="152400"/>
                </a:lnTo>
                <a:lnTo>
                  <a:pt x="31748" y="190500"/>
                </a:lnTo>
                <a:lnTo>
                  <a:pt x="44448" y="190500"/>
                </a:lnTo>
                <a:lnTo>
                  <a:pt x="44448" y="152400"/>
                </a:lnTo>
                <a:close/>
              </a:path>
              <a:path w="76200" h="2154554">
                <a:moveTo>
                  <a:pt x="44448" y="101600"/>
                </a:moveTo>
                <a:lnTo>
                  <a:pt x="31748" y="101600"/>
                </a:lnTo>
                <a:lnTo>
                  <a:pt x="31748" y="139700"/>
                </a:lnTo>
                <a:lnTo>
                  <a:pt x="44448" y="139700"/>
                </a:lnTo>
                <a:lnTo>
                  <a:pt x="44448" y="101600"/>
                </a:lnTo>
                <a:close/>
              </a:path>
              <a:path w="76200" h="2154554">
                <a:moveTo>
                  <a:pt x="44448" y="50800"/>
                </a:moveTo>
                <a:lnTo>
                  <a:pt x="31748" y="50800"/>
                </a:lnTo>
                <a:lnTo>
                  <a:pt x="31748" y="88900"/>
                </a:lnTo>
                <a:lnTo>
                  <a:pt x="44448" y="88900"/>
                </a:lnTo>
                <a:lnTo>
                  <a:pt x="44448" y="50800"/>
                </a:lnTo>
                <a:close/>
              </a:path>
              <a:path w="76200" h="2154554">
                <a:moveTo>
                  <a:pt x="44448" y="0"/>
                </a:moveTo>
                <a:lnTo>
                  <a:pt x="31748" y="0"/>
                </a:lnTo>
                <a:lnTo>
                  <a:pt x="31748" y="38100"/>
                </a:lnTo>
                <a:lnTo>
                  <a:pt x="44448" y="38100"/>
                </a:lnTo>
                <a:lnTo>
                  <a:pt x="44448" y="0"/>
                </a:lnTo>
                <a:close/>
              </a:path>
            </a:pathLst>
          </a:custGeom>
          <a:solidFill>
            <a:srgbClr val="13140F"/>
          </a:solidFill>
        </p:spPr>
        <p:txBody>
          <a:bodyPr wrap="square" lIns="0" tIns="0" rIns="0" bIns="0" rtlCol="0"/>
          <a:lstStyle/>
          <a:p>
            <a:endParaRPr sz="1200"/>
          </a:p>
        </p:txBody>
      </p:sp>
      <p:sp>
        <p:nvSpPr>
          <p:cNvPr id="52" name="Rectangle 51"/>
          <p:cNvSpPr/>
          <p:nvPr/>
        </p:nvSpPr>
        <p:spPr>
          <a:xfrm>
            <a:off x="5185814" y="5041247"/>
            <a:ext cx="1752600" cy="276999"/>
          </a:xfrm>
          <a:prstGeom prst="rect">
            <a:avLst/>
          </a:prstGeom>
        </p:spPr>
        <p:txBody>
          <a:bodyPr wrap="square">
            <a:spAutoFit/>
          </a:bodyPr>
          <a:lstStyle/>
          <a:p>
            <a:pPr marR="55880" algn="ctr">
              <a:lnSpc>
                <a:spcPct val="100000"/>
              </a:lnSpc>
              <a:spcBef>
                <a:spcPts val="114"/>
              </a:spcBef>
            </a:pPr>
            <a:r>
              <a:rPr lang="en-US" sz="1200" dirty="0">
                <a:solidFill>
                  <a:srgbClr val="FFFFFF"/>
                </a:solidFill>
                <a:latin typeface="Alegreya"/>
                <a:cs typeface="Raleway"/>
              </a:rPr>
              <a:t>Data Sheets</a:t>
            </a:r>
          </a:p>
        </p:txBody>
      </p:sp>
      <p:pic>
        <p:nvPicPr>
          <p:cNvPr id="56" name="IIHMR Logo">
            <a:extLst>
              <a:ext uri="{FF2B5EF4-FFF2-40B4-BE49-F238E27FC236}">
                <a16:creationId xmlns:a16="http://schemas.microsoft.com/office/drawing/2014/main" id="{8C767201-B9E8-9F4E-4D68-1CD43424D5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80888" y="6356350"/>
            <a:ext cx="739090" cy="360000"/>
          </a:xfrm>
          <a:prstGeom prst="rect">
            <a:avLst/>
          </a:prstGeom>
        </p:spPr>
      </p:pic>
      <p:pic>
        <p:nvPicPr>
          <p:cNvPr id="58" name="Graphic 57">
            <a:extLst>
              <a:ext uri="{FF2B5EF4-FFF2-40B4-BE49-F238E27FC236}">
                <a16:creationId xmlns:a16="http://schemas.microsoft.com/office/drawing/2014/main" id="{5E8C01FF-AA06-9E78-CC8D-5762866EB37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76612" y="6356350"/>
            <a:ext cx="734500" cy="360000"/>
          </a:xfrm>
          <a:prstGeom prst="rect">
            <a:avLst/>
          </a:prstGeom>
        </p:spPr>
      </p:pic>
      <p:sp>
        <p:nvSpPr>
          <p:cNvPr id="2" name="Oval 1">
            <a:extLst>
              <a:ext uri="{FF2B5EF4-FFF2-40B4-BE49-F238E27FC236}">
                <a16:creationId xmlns:a16="http://schemas.microsoft.com/office/drawing/2014/main" id="{FAC9C7AE-2771-9D00-1089-677FC2C66F03}"/>
              </a:ext>
            </a:extLst>
          </p:cNvPr>
          <p:cNvSpPr/>
          <p:nvPr/>
        </p:nvSpPr>
        <p:spPr>
          <a:xfrm>
            <a:off x="5319825" y="985479"/>
            <a:ext cx="1558221" cy="12951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33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A0FAD-7286-F11C-F416-02FCC5CC1392}"/>
              </a:ext>
            </a:extLst>
          </p:cNvPr>
          <p:cNvSpPr>
            <a:spLocks noGrp="1"/>
          </p:cNvSpPr>
          <p:nvPr>
            <p:ph idx="1"/>
          </p:nvPr>
        </p:nvSpPr>
        <p:spPr/>
        <p:txBody>
          <a:bodyPr>
            <a:normAutofit/>
          </a:bodyPr>
          <a:lstStyle/>
          <a:p>
            <a:pPr algn="just"/>
            <a:r>
              <a:rPr lang="en-US" dirty="0"/>
              <a:t>During the implementation, the alignment between the implementor team and staff's members faces many issue at </a:t>
            </a:r>
            <a:r>
              <a:rPr lang="en-US" b="1" dirty="0"/>
              <a:t>DATA  COLLECTION &amp;  VALIDATION </a:t>
            </a:r>
            <a:r>
              <a:rPr lang="en-US" dirty="0"/>
              <a:t>step of implementation process.</a:t>
            </a:r>
          </a:p>
          <a:p>
            <a:pPr marL="0" indent="0" algn="just">
              <a:buNone/>
            </a:pPr>
            <a:endParaRPr lang="en-US" dirty="0"/>
          </a:p>
          <a:p>
            <a:pPr algn="just"/>
            <a:r>
              <a:rPr lang="en-US" dirty="0"/>
              <a:t>At this step, the ground staff who are involved from hospital’s side are mostly not technical in nature.</a:t>
            </a:r>
          </a:p>
          <a:p>
            <a:pPr algn="just"/>
            <a:endParaRPr lang="en-US" dirty="0"/>
          </a:p>
          <a:p>
            <a:pPr algn="just"/>
            <a:r>
              <a:rPr lang="en-US" dirty="0"/>
              <a:t>This study is to understand the factors of resistance in terms of social and cultural believes during the pain point.</a:t>
            </a:r>
          </a:p>
        </p:txBody>
      </p:sp>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Pain Point</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18962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A0FAD-7286-F11C-F416-02FCC5CC1392}"/>
              </a:ext>
            </a:extLst>
          </p:cNvPr>
          <p:cNvSpPr>
            <a:spLocks noGrp="1"/>
          </p:cNvSpPr>
          <p:nvPr>
            <p:ph idx="1"/>
          </p:nvPr>
        </p:nvSpPr>
        <p:spPr/>
        <p:txBody>
          <a:bodyPr>
            <a:normAutofit/>
          </a:bodyPr>
          <a:lstStyle/>
          <a:p>
            <a:pPr algn="just"/>
            <a:r>
              <a:rPr lang="en-US" dirty="0"/>
              <a:t>The core objective of this study is to explore what socio-cultural factor affects the implementation process.</a:t>
            </a:r>
          </a:p>
          <a:p>
            <a:pPr algn="just"/>
            <a:r>
              <a:rPr lang="en-US" dirty="0"/>
              <a:t>To Identify the Potential Barriers during implementation phase.</a:t>
            </a:r>
            <a:endParaRPr lang="en-IN" dirty="0"/>
          </a:p>
        </p:txBody>
      </p:sp>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Objective</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254330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A0FAD-7286-F11C-F416-02FCC5CC1392}"/>
              </a:ext>
            </a:extLst>
          </p:cNvPr>
          <p:cNvSpPr>
            <a:spLocks noGrp="1"/>
          </p:cNvSpPr>
          <p:nvPr>
            <p:ph idx="1"/>
          </p:nvPr>
        </p:nvSpPr>
        <p:spPr/>
        <p:txBody>
          <a:bodyPr>
            <a:normAutofit lnSpcReduction="10000"/>
          </a:bodyPr>
          <a:lstStyle/>
          <a:p>
            <a:pPr algn="just"/>
            <a:r>
              <a:rPr lang="en-US" b="1" dirty="0"/>
              <a:t>Study Design : </a:t>
            </a:r>
            <a:r>
              <a:rPr lang="en-US" dirty="0"/>
              <a:t>Primary Survey</a:t>
            </a:r>
          </a:p>
          <a:p>
            <a:pPr marL="0" indent="0" algn="just">
              <a:buNone/>
            </a:pPr>
            <a:endParaRPr lang="en-US" dirty="0"/>
          </a:p>
          <a:p>
            <a:pPr algn="just"/>
            <a:r>
              <a:rPr lang="en-US" b="1" dirty="0"/>
              <a:t>Study Location : </a:t>
            </a:r>
            <a:r>
              <a:rPr lang="en-US" dirty="0"/>
              <a:t>TrioTree Technologies Pvt. Ltd.</a:t>
            </a:r>
          </a:p>
          <a:p>
            <a:pPr marL="0" indent="0" algn="just">
              <a:buNone/>
            </a:pPr>
            <a:endParaRPr lang="en-US" dirty="0"/>
          </a:p>
          <a:p>
            <a:pPr algn="just"/>
            <a:r>
              <a:rPr lang="en-US" b="1" dirty="0"/>
              <a:t>Study Population : </a:t>
            </a:r>
            <a:r>
              <a:rPr lang="en-US" dirty="0"/>
              <a:t>Individuals involved in HIS implementation.</a:t>
            </a:r>
          </a:p>
          <a:p>
            <a:pPr marL="0" indent="0" algn="just">
              <a:buNone/>
            </a:pPr>
            <a:endParaRPr lang="en-US" dirty="0"/>
          </a:p>
          <a:p>
            <a:pPr algn="just"/>
            <a:r>
              <a:rPr lang="en-US" b="1" dirty="0"/>
              <a:t>Survey Method : </a:t>
            </a:r>
            <a:r>
              <a:rPr lang="en-US" dirty="0"/>
              <a:t>Questionnaire</a:t>
            </a:r>
          </a:p>
          <a:p>
            <a:pPr marL="0" indent="0" algn="just">
              <a:buNone/>
            </a:pPr>
            <a:endParaRPr lang="en-US" dirty="0"/>
          </a:p>
          <a:p>
            <a:pPr algn="just"/>
            <a:r>
              <a:rPr lang="en-US" b="1" dirty="0"/>
              <a:t>Sample Size : </a:t>
            </a:r>
            <a:r>
              <a:rPr lang="en-US" dirty="0"/>
              <a:t>74</a:t>
            </a:r>
          </a:p>
          <a:p>
            <a:pPr marL="0" indent="0" algn="just">
              <a:buNone/>
            </a:pPr>
            <a:endParaRPr lang="en-US" dirty="0"/>
          </a:p>
          <a:p>
            <a:pPr algn="just"/>
            <a:r>
              <a:rPr lang="en-US" b="1" dirty="0"/>
              <a:t>Duration : </a:t>
            </a:r>
            <a:r>
              <a:rPr lang="en-US" dirty="0"/>
              <a:t>01/03/202</a:t>
            </a:r>
            <a:r>
              <a:rPr lang="en-IN" dirty="0"/>
              <a:t>4 – 01/06/2024</a:t>
            </a:r>
            <a:r>
              <a:rPr lang="en-IN" b="1" dirty="0"/>
              <a:t> </a:t>
            </a:r>
            <a:endParaRPr lang="en-US" dirty="0"/>
          </a:p>
        </p:txBody>
      </p:sp>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Methodology (1/3)</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299447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A0FAD-7286-F11C-F416-02FCC5CC1392}"/>
              </a:ext>
            </a:extLst>
          </p:cNvPr>
          <p:cNvSpPr>
            <a:spLocks noGrp="1"/>
          </p:cNvSpPr>
          <p:nvPr>
            <p:ph idx="1"/>
          </p:nvPr>
        </p:nvSpPr>
        <p:spPr/>
        <p:txBody>
          <a:bodyPr>
            <a:normAutofit lnSpcReduction="10000"/>
          </a:bodyPr>
          <a:lstStyle/>
          <a:p>
            <a:pPr algn="just"/>
            <a:r>
              <a:rPr lang="en-US" b="1" dirty="0"/>
              <a:t>Workplace Dynamics: </a:t>
            </a:r>
            <a:r>
              <a:rPr lang="en-US" dirty="0"/>
              <a:t>Interpersonal relationships, team dynamics, and the overall work culture can influence the implementation process.</a:t>
            </a:r>
          </a:p>
          <a:p>
            <a:pPr algn="just"/>
            <a:r>
              <a:rPr lang="en-US" dirty="0"/>
              <a:t>Age and Technological Savviness: Older staff members may be less comfortable with new technologies compared to younger, more tech-savvy colleagues.</a:t>
            </a:r>
          </a:p>
          <a:p>
            <a:pPr algn="just"/>
            <a:r>
              <a:rPr lang="en-US" b="1" dirty="0"/>
              <a:t>User Involvement in Design and Implementation: </a:t>
            </a:r>
            <a:r>
              <a:rPr lang="en-US" dirty="0"/>
              <a:t>Involving end-users in the design and implementation phases can lead to better acceptance and satisfaction with the HIS.</a:t>
            </a:r>
          </a:p>
          <a:p>
            <a:pPr algn="just"/>
            <a:r>
              <a:rPr lang="en-US" b="1" dirty="0"/>
              <a:t>Trust in Technology: </a:t>
            </a:r>
            <a:r>
              <a:rPr lang="en-US" dirty="0"/>
              <a:t>Trust levels in the accuracy, reliability, and security of HIS can affect its acceptance among healthcare professionals.</a:t>
            </a:r>
          </a:p>
          <a:p>
            <a:pPr algn="just"/>
            <a:r>
              <a:rPr lang="en-US" b="1" dirty="0"/>
              <a:t>Language Barriers: </a:t>
            </a:r>
            <a:r>
              <a:rPr lang="en-US" dirty="0"/>
              <a:t>Language differences can create challenges in training, understanding system interfaces, and communication among team members.</a:t>
            </a:r>
          </a:p>
        </p:txBody>
      </p:sp>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Methodology - Factors (2/3)</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198427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A0FAD-7286-F11C-F416-02FCC5CC1392}"/>
              </a:ext>
            </a:extLst>
          </p:cNvPr>
          <p:cNvSpPr>
            <a:spLocks noGrp="1"/>
          </p:cNvSpPr>
          <p:nvPr>
            <p:ph idx="1"/>
          </p:nvPr>
        </p:nvSpPr>
        <p:spPr/>
        <p:txBody>
          <a:bodyPr>
            <a:normAutofit fontScale="92500"/>
          </a:bodyPr>
          <a:lstStyle/>
          <a:p>
            <a:pPr algn="just"/>
            <a:r>
              <a:rPr lang="en-US" b="1" dirty="0"/>
              <a:t>Resistance to Change: </a:t>
            </a:r>
            <a:r>
              <a:rPr lang="en-US" dirty="0"/>
              <a:t>Resistance from staff who are accustomed to traditional methods of record-keeping can hinder the implementation process.</a:t>
            </a:r>
          </a:p>
          <a:p>
            <a:pPr algn="just"/>
            <a:r>
              <a:rPr lang="en-US" b="1" dirty="0"/>
              <a:t>Educational Background: </a:t>
            </a:r>
            <a:r>
              <a:rPr lang="en-US" dirty="0"/>
              <a:t>The level of education and familiarity with technology among healthcare staff can influence their ability to use HIS effectively.</a:t>
            </a:r>
          </a:p>
          <a:p>
            <a:pPr algn="just"/>
            <a:r>
              <a:rPr lang="en-US" b="1" dirty="0"/>
              <a:t>Training and Support Provided: </a:t>
            </a:r>
            <a:r>
              <a:rPr lang="en-US" dirty="0"/>
              <a:t>The quality and extent of training and ongoing support provided to users can significantly impact their ability to use the system effectively.</a:t>
            </a:r>
          </a:p>
          <a:p>
            <a:pPr algn="just"/>
            <a:r>
              <a:rPr lang="en-US" b="1" dirty="0"/>
              <a:t>Cultural Norms and Values: </a:t>
            </a:r>
            <a:r>
              <a:rPr lang="en-US" dirty="0"/>
              <a:t>Different cultural attitudes towards technology and change can impact how HIS is perceived and adopted.</a:t>
            </a:r>
          </a:p>
          <a:p>
            <a:pPr algn="just"/>
            <a:r>
              <a:rPr lang="en-US" b="1" dirty="0"/>
              <a:t>Management Support: </a:t>
            </a:r>
            <a:r>
              <a:rPr lang="en-US" dirty="0"/>
              <a:t>Strong leadership and commitment from management are crucial for driving the adoption and successful implementation of HIS.</a:t>
            </a:r>
          </a:p>
        </p:txBody>
      </p:sp>
      <p:sp>
        <p:nvSpPr>
          <p:cNvPr id="3" name="Title 2">
            <a:extLst>
              <a:ext uri="{FF2B5EF4-FFF2-40B4-BE49-F238E27FC236}">
                <a16:creationId xmlns:a16="http://schemas.microsoft.com/office/drawing/2014/main" id="{DF6B9D2F-61BE-A8FE-425A-6E20BE9B3D27}"/>
              </a:ext>
            </a:extLst>
          </p:cNvPr>
          <p:cNvSpPr>
            <a:spLocks noGrp="1"/>
          </p:cNvSpPr>
          <p:nvPr>
            <p:ph type="ctrTitle"/>
          </p:nvPr>
        </p:nvSpPr>
        <p:spPr/>
        <p:txBody>
          <a:bodyPr/>
          <a:lstStyle/>
          <a:p>
            <a:r>
              <a:rPr lang="en-US" dirty="0"/>
              <a:t>Methodology - Factors (3/3)</a:t>
            </a:r>
            <a:endParaRPr lang="en-IN" dirty="0"/>
          </a:p>
        </p:txBody>
      </p:sp>
      <p:pic>
        <p:nvPicPr>
          <p:cNvPr id="4" name="IIHMR Logo">
            <a:extLst>
              <a:ext uri="{FF2B5EF4-FFF2-40B4-BE49-F238E27FC236}">
                <a16:creationId xmlns:a16="http://schemas.microsoft.com/office/drawing/2014/main" id="{2BBABDAB-27F4-4159-1BB6-C0179A891F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888" y="6356350"/>
            <a:ext cx="739090" cy="360000"/>
          </a:xfrm>
          <a:prstGeom prst="rect">
            <a:avLst/>
          </a:prstGeom>
        </p:spPr>
      </p:pic>
      <p:pic>
        <p:nvPicPr>
          <p:cNvPr id="5" name="Graphic 4">
            <a:extLst>
              <a:ext uri="{FF2B5EF4-FFF2-40B4-BE49-F238E27FC236}">
                <a16:creationId xmlns:a16="http://schemas.microsoft.com/office/drawing/2014/main" id="{0EDABE18-2503-2EE5-7A7E-29D51F4B2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6612" y="6356350"/>
            <a:ext cx="734500" cy="360000"/>
          </a:xfrm>
          <a:prstGeom prst="rect">
            <a:avLst/>
          </a:prstGeom>
        </p:spPr>
      </p:pic>
    </p:spTree>
    <p:extLst>
      <p:ext uri="{BB962C8B-B14F-4D97-AF65-F5344CB8AC3E}">
        <p14:creationId xmlns:p14="http://schemas.microsoft.com/office/powerpoint/2010/main" val="862226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e4625dc-c674-44c1-922b-fd89560dbd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762C2C19849044AAA1CE7F60CBF719" ma:contentTypeVersion="16" ma:contentTypeDescription="Create a new document." ma:contentTypeScope="" ma:versionID="9735ae41acc1429af2d488af5c0d2981">
  <xsd:schema xmlns:xsd="http://www.w3.org/2001/XMLSchema" xmlns:xs="http://www.w3.org/2001/XMLSchema" xmlns:p="http://schemas.microsoft.com/office/2006/metadata/properties" xmlns:ns3="0e4625dc-c674-44c1-922b-fd89560dbd86" xmlns:ns4="e9925b76-4da7-433c-bb0f-df77231213bc" targetNamespace="http://schemas.microsoft.com/office/2006/metadata/properties" ma:root="true" ma:fieldsID="5d1f045b3562e9b756d19be4085d7685" ns3:_="" ns4:_="">
    <xsd:import namespace="0e4625dc-c674-44c1-922b-fd89560dbd86"/>
    <xsd:import namespace="e9925b76-4da7-433c-bb0f-df77231213b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Location"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625dc-c674-44c1-922b-fd89560dbd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925b76-4da7-433c-bb0f-df77231213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77729B-1894-4AB6-9CE1-C4F8D570FB85}">
  <ds:schemaRefs>
    <ds:schemaRef ds:uri="http://www.w3.org/XML/1998/namespace"/>
    <ds:schemaRef ds:uri="http://purl.org/dc/dcmitype/"/>
    <ds:schemaRef ds:uri="0e4625dc-c674-44c1-922b-fd89560dbd86"/>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e9925b76-4da7-433c-bb0f-df77231213bc"/>
  </ds:schemaRefs>
</ds:datastoreItem>
</file>

<file path=customXml/itemProps2.xml><?xml version="1.0" encoding="utf-8"?>
<ds:datastoreItem xmlns:ds="http://schemas.openxmlformats.org/officeDocument/2006/customXml" ds:itemID="{AF4A67C3-1F01-44EE-B301-A24CD2BD0C4E}">
  <ds:schemaRefs>
    <ds:schemaRef ds:uri="http://schemas.microsoft.com/sharepoint/v3/contenttype/forms"/>
  </ds:schemaRefs>
</ds:datastoreItem>
</file>

<file path=customXml/itemProps3.xml><?xml version="1.0" encoding="utf-8"?>
<ds:datastoreItem xmlns:ds="http://schemas.openxmlformats.org/officeDocument/2006/customXml" ds:itemID="{04010B8F-F690-466B-A9A6-821E9CA13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4625dc-c674-44c1-922b-fd89560dbd86"/>
    <ds:schemaRef ds:uri="e9925b76-4da7-433c-bb0f-df77231213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TotalTime>
  <Words>1453</Words>
  <Application>Microsoft Office PowerPoint</Application>
  <PresentationFormat>Widescreen</PresentationFormat>
  <Paragraphs>114</Paragraphs>
  <Slides>23</Slides>
  <Notes>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Alegreya</vt:lpstr>
      <vt:lpstr>Aptos</vt:lpstr>
      <vt:lpstr>Arial</vt:lpstr>
      <vt:lpstr>Calibri</vt:lpstr>
      <vt:lpstr>Times New Roman</vt:lpstr>
      <vt:lpstr>Office Theme</vt:lpstr>
      <vt:lpstr>PowerPoint Presentation</vt:lpstr>
      <vt:lpstr>Mentor Approval</vt:lpstr>
      <vt:lpstr>Introduction</vt:lpstr>
      <vt:lpstr>Typical Implementation Strategy</vt:lpstr>
      <vt:lpstr>Pain Point</vt:lpstr>
      <vt:lpstr>Objective</vt:lpstr>
      <vt:lpstr>Methodology (1/3)</vt:lpstr>
      <vt:lpstr>Methodology - Factors (2/3)</vt:lpstr>
      <vt:lpstr>Methodology - Factors (3/3)</vt:lpstr>
      <vt:lpstr>Result (India)</vt:lpstr>
      <vt:lpstr>Result (India)</vt:lpstr>
      <vt:lpstr>Result (Outside - India)</vt:lpstr>
      <vt:lpstr>Result (Outside - India)</vt:lpstr>
      <vt:lpstr>Result (Top 3 Factors India vs Outside)</vt:lpstr>
      <vt:lpstr>Conclusion / Recommendation</vt:lpstr>
      <vt:lpstr>Conclusion / Recommendation</vt:lpstr>
      <vt:lpstr>References</vt:lpstr>
      <vt:lpstr>References</vt:lpstr>
      <vt:lpstr>Thank You</vt:lpstr>
      <vt:lpstr>Pictorial Journey</vt:lpstr>
      <vt:lpstr>Pictorial Journey</vt:lpstr>
      <vt:lpstr>Result</vt:lpstr>
      <vt:lpstr>Result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Saurav Suman</dc:creator>
  <cp:lastModifiedBy>Shakshi Gupta</cp:lastModifiedBy>
  <cp:revision>7</cp:revision>
  <dcterms:created xsi:type="dcterms:W3CDTF">2024-06-18T16:38:37Z</dcterms:created>
  <dcterms:modified xsi:type="dcterms:W3CDTF">2024-07-27T09:51:11Z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0x010100B2762C2C19849044AAA1CE7F60CBF719</vt:lpwstr>
  </property>
</Properties>
</file>