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22_3F00E5D4.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2B_34F332CD.xml" ContentType="application/vnd.ms-powerpoint.comments+xml"/>
  <Override PartName="/ppt/notesSlides/notesSlide20.xml" ContentType="application/vnd.openxmlformats-officedocument.presentationml.notesSlide+xml"/>
  <Override PartName="/ppt/comments/modernComment_128_89F89CE1.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56" r:id="rId2"/>
    <p:sldId id="289" r:id="rId3"/>
    <p:sldId id="309" r:id="rId4"/>
    <p:sldId id="258" r:id="rId5"/>
    <p:sldId id="280" r:id="rId6"/>
    <p:sldId id="281" r:id="rId7"/>
    <p:sldId id="282" r:id="rId8"/>
    <p:sldId id="287" r:id="rId9"/>
    <p:sldId id="286" r:id="rId10"/>
    <p:sldId id="285" r:id="rId11"/>
    <p:sldId id="284" r:id="rId12"/>
    <p:sldId id="288" r:id="rId13"/>
    <p:sldId id="291" r:id="rId14"/>
    <p:sldId id="294" r:id="rId15"/>
    <p:sldId id="290" r:id="rId16"/>
    <p:sldId id="293" r:id="rId17"/>
    <p:sldId id="283" r:id="rId18"/>
    <p:sldId id="292" r:id="rId19"/>
    <p:sldId id="299" r:id="rId20"/>
    <p:sldId id="301" r:id="rId21"/>
    <p:sldId id="307" r:id="rId22"/>
    <p:sldId id="308" r:id="rId23"/>
    <p:sldId id="296" r:id="rId24"/>
    <p:sldId id="295" r:id="rId25"/>
    <p:sldId id="275" r:id="rId26"/>
    <p:sldId id="276" r:id="rId27"/>
  </p:sldIdLst>
  <p:sldSz cx="12192000" cy="6858000"/>
  <p:notesSz cx="6858000" cy="9144000"/>
  <p:embeddedFontLst>
    <p:embeddedFont>
      <p:font typeface="Raleway" pitchFamily="2" charset="0"/>
      <p:regular r:id="rId29"/>
      <p:bold r:id="rId30"/>
      <p:italic r:id="rId31"/>
      <p:boldItalic r:id="rId32"/>
    </p:embeddedFont>
    <p:embeddedFont>
      <p:font typeface="Source Sans Pr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E4300-6137-EF51-4CB2-3D29E6C9E295}" name="Shraiya Srivastava" initials="SS" userId="75becfa909f5bb18" providerId="Windows Live"/>
  <p188:author id="{B84D591C-6B8C-4606-6164-297258400FA8}" name="Dr. Rupsa Banerjee" initials="DB" userId="S::rupsa@iihmrdelhi.edu.in::38bef6fc-7484-46ad-b41e-7414455757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85E"/>
    <a:srgbClr val="65D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6.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font" Target="fonts/font5.fntdata"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font" Target="fonts/font1.fntdata" /><Relationship Id="rId41" Type="http://schemas.microsoft.com/office/2018/10/relationships/authors" Target="author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font" Target="fonts/font4.fntdata"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36" Type="http://schemas.openxmlformats.org/officeDocument/2006/relationships/font" Target="fonts/font8.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3.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font" Target="fonts/font2.fntdata" /><Relationship Id="rId35" Type="http://schemas.openxmlformats.org/officeDocument/2006/relationships/font" Target="fonts/font7.fntdata" /></Relationships>
</file>

<file path=ppt/comments/modernComment_122_3F00E5D4.xml><?xml version="1.0" encoding="utf-8"?>
<p188:cmLst xmlns:a="http://schemas.openxmlformats.org/drawingml/2006/main" xmlns:r="http://schemas.openxmlformats.org/officeDocument/2006/relationships" xmlns:p188="http://schemas.microsoft.com/office/powerpoint/2018/8/main">
  <p188:cm id="{02AE6854-3287-4BB9-B708-5DDC59544027}" authorId="{B84D591C-6B8C-4606-6164-297258400FA8}" status="resolved" created="2024-06-19T15:49:09.761" complete="100000">
    <ac:deMkLst xmlns:ac="http://schemas.microsoft.com/office/drawing/2013/main/command">
      <pc:docMk xmlns:pc="http://schemas.microsoft.com/office/powerpoint/2013/main/command"/>
      <pc:sldMk xmlns:pc="http://schemas.microsoft.com/office/powerpoint/2013/main/command" cId="1057023444" sldId="290"/>
      <ac:spMk id="4" creationId="{A148F2E8-D8C2-624B-D215-B76A1FD0AB23}"/>
    </ac:deMkLst>
    <p188:txBody>
      <a:bodyPr/>
      <a:lstStyle/>
      <a:p>
        <a:r>
          <a:rPr lang="en-IN"/>
          <a:t>Add an interpretation of this in discussion, that ___% studies were done in developed regions.</a:t>
        </a:r>
      </a:p>
    </p188:txBody>
  </p188:cm>
</p188:cmLst>
</file>

<file path=ppt/comments/modernComment_128_89F89CE1.xml><?xml version="1.0" encoding="utf-8"?>
<p188:cmLst xmlns:a="http://schemas.openxmlformats.org/drawingml/2006/main" xmlns:r="http://schemas.openxmlformats.org/officeDocument/2006/relationships" xmlns:p188="http://schemas.microsoft.com/office/powerpoint/2018/8/main">
  <p188:cm id="{92F1BCA6-572F-4D31-8018-2AADA114012F}" authorId="{B84D591C-6B8C-4606-6164-297258400FA8}" status="resolved" created="2024-06-19T16:24:47.831" complete="100000">
    <pc:sldMkLst xmlns:pc="http://schemas.microsoft.com/office/powerpoint/2013/main/command">
      <pc:docMk/>
      <pc:sldMk cId="2314771681" sldId="296"/>
    </pc:sldMkLst>
    <p188:txBody>
      <a:bodyPr/>
      <a:lstStyle/>
      <a:p>
        <a:r>
          <a:rPr lang="en-IN"/>
          <a:t>They may ask that Missing outcome data kisi bhi study me nahi tha? Say that we have considered ITT so last available observation was there for all studies.</a:t>
        </a:r>
      </a:p>
    </p188:txBody>
    <p188:extLst>
      <p:ext xmlns:p="http://schemas.openxmlformats.org/presentationml/2006/main" uri="{57CB4572-C831-44C2-8A1C-0ADB6CCDFE69}">
        <p223:reactions xmlns:p223="http://schemas.microsoft.com/office/powerpoint/2022/03/main" xmlns="">
          <p223:rxn type="👍">
            <p223:instance time="2024-06-19T16:42:50.792" authorId="{830E4300-6137-EF51-4CB2-3D29E6C9E295}"/>
          </p223:rxn>
        </p223:reactions>
      </p:ext>
    </p188:extLst>
  </p188:cm>
</p188:cmLst>
</file>

<file path=ppt/comments/modernComment_12B_34F332CD.xml><?xml version="1.0" encoding="utf-8"?>
<p188:cmLst xmlns:a="http://schemas.openxmlformats.org/drawingml/2006/main" xmlns:r="http://schemas.openxmlformats.org/officeDocument/2006/relationships" xmlns:p188="http://schemas.microsoft.com/office/powerpoint/2018/8/main">
  <p188:cm id="{D54AB1D1-ACDA-49F4-AA92-EAA82DD585DB}" authorId="{B84D591C-6B8C-4606-6164-297258400FA8}" status="resolved" created="2024-06-19T15:56:02.840" complete="100000">
    <ac:deMkLst xmlns:ac="http://schemas.microsoft.com/office/drawing/2013/main/command">
      <pc:docMk xmlns:pc="http://schemas.microsoft.com/office/powerpoint/2013/main/command"/>
      <pc:sldMk xmlns:pc="http://schemas.microsoft.com/office/powerpoint/2013/main/command" cId="888353485" sldId="299"/>
      <ac:spMk id="2" creationId="{BD34C2C1-119E-67E8-39CE-84F779393FF5}"/>
    </ac:deMkLst>
    <p188:txBody>
      <a:bodyPr/>
      <a:lstStyle/>
      <a:p>
        <a:r>
          <a:rPr lang="en-IN"/>
          <a:t>Change labels to Favours parenting intervention and Favours control</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1.svg" /><Relationship Id="rId3" Type="http://schemas.openxmlformats.org/officeDocument/2006/relationships/image" Target="../media/image6.png" /><Relationship Id="rId7" Type="http://schemas.openxmlformats.org/officeDocument/2006/relationships/image" Target="../media/image10.png" /><Relationship Id="rId12" Type="http://schemas.openxmlformats.org/officeDocument/2006/relationships/image" Target="../media/image15.svg" /><Relationship Id="rId2" Type="http://schemas.openxmlformats.org/officeDocument/2006/relationships/image" Target="../media/image5.svg" /><Relationship Id="rId1" Type="http://schemas.openxmlformats.org/officeDocument/2006/relationships/image" Target="../media/image4.png" /><Relationship Id="rId6" Type="http://schemas.openxmlformats.org/officeDocument/2006/relationships/image" Target="../media/image9.svg" /><Relationship Id="rId11" Type="http://schemas.openxmlformats.org/officeDocument/2006/relationships/image" Target="../media/image14.png" /><Relationship Id="rId5" Type="http://schemas.openxmlformats.org/officeDocument/2006/relationships/image" Target="../media/image8.png" /><Relationship Id="rId10" Type="http://schemas.openxmlformats.org/officeDocument/2006/relationships/image" Target="../media/image13.svg" /><Relationship Id="rId4" Type="http://schemas.openxmlformats.org/officeDocument/2006/relationships/image" Target="../media/image7.svg" /><Relationship Id="rId9" Type="http://schemas.openxmlformats.org/officeDocument/2006/relationships/image" Target="../media/image12.png" /></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 /><Relationship Id="rId3" Type="http://schemas.openxmlformats.org/officeDocument/2006/relationships/image" Target="../media/image6.png" /><Relationship Id="rId7" Type="http://schemas.openxmlformats.org/officeDocument/2006/relationships/image" Target="../media/image10.png" /><Relationship Id="rId12" Type="http://schemas.openxmlformats.org/officeDocument/2006/relationships/image" Target="../media/image15.svg" /><Relationship Id="rId2" Type="http://schemas.openxmlformats.org/officeDocument/2006/relationships/image" Target="../media/image5.svg" /><Relationship Id="rId1" Type="http://schemas.openxmlformats.org/officeDocument/2006/relationships/image" Target="../media/image4.png" /><Relationship Id="rId6" Type="http://schemas.openxmlformats.org/officeDocument/2006/relationships/image" Target="../media/image9.svg" /><Relationship Id="rId11" Type="http://schemas.openxmlformats.org/officeDocument/2006/relationships/image" Target="../media/image14.png" /><Relationship Id="rId5" Type="http://schemas.openxmlformats.org/officeDocument/2006/relationships/image" Target="../media/image8.png" /><Relationship Id="rId10" Type="http://schemas.openxmlformats.org/officeDocument/2006/relationships/image" Target="../media/image13.svg" /><Relationship Id="rId4" Type="http://schemas.openxmlformats.org/officeDocument/2006/relationships/image" Target="../media/image7.svg" /><Relationship Id="rId9" Type="http://schemas.openxmlformats.org/officeDocument/2006/relationships/image" Target="../media/image12.png" /></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3DBDC-B116-4EF4-BF35-A977EBAFA47B}" type="doc">
      <dgm:prSet loTypeId="urn:microsoft.com/office/officeart/2005/8/layout/vList3" loCatId="list" qsTypeId="urn:microsoft.com/office/officeart/2005/8/quickstyle/simple1" qsCatId="simple" csTypeId="urn:microsoft.com/office/officeart/2005/8/colors/accent0_1" csCatId="mainScheme" phldr="1"/>
      <dgm:spPr/>
    </dgm:pt>
    <dgm:pt modelId="{CB9ABF2F-FE11-49FC-AB30-07D68FDA4370}">
      <dgm:prSet phldrT="[Text]" custT="1"/>
      <dgm:spPr/>
      <dgm:t>
        <a:bodyPr/>
        <a:lstStyle/>
        <a:p>
          <a:pPr algn="l">
            <a:buSzPts val="2800"/>
            <a:buFont typeface="Arial" panose="020B0604020202020204" pitchFamily="34" charset="0"/>
            <a:buChar char="•"/>
          </a:pPr>
          <a:r>
            <a:rPr lang="en-US" sz="1400" b="0" dirty="0">
              <a:solidFill>
                <a:schemeClr val="bg2"/>
              </a:solidFill>
              <a:latin typeface="Times New Roman" panose="02020603050405020304" pitchFamily="18" charset="0"/>
              <a:cs typeface="Times New Roman" panose="02020603050405020304" pitchFamily="18" charset="0"/>
            </a:rPr>
            <a:t>Behavioral problems in children are reported by 20% of parents and up to 15% in  2- to 5- years olds meet diagnostic criteria for behavioral disorder.(Wood et al., 2021)</a:t>
          </a:r>
          <a:endParaRPr lang="en-IN" sz="1400" b="0" dirty="0">
            <a:solidFill>
              <a:schemeClr val="bg2"/>
            </a:solidFill>
            <a:latin typeface="Times New Roman" panose="02020603050405020304" pitchFamily="18" charset="0"/>
            <a:cs typeface="Times New Roman" panose="02020603050405020304" pitchFamily="18" charset="0"/>
          </a:endParaRPr>
        </a:p>
      </dgm:t>
    </dgm:pt>
    <dgm:pt modelId="{E3560635-6151-43D4-880D-5ABEDDC4E360}" type="parTrans" cxnId="{74167956-C09B-4DC5-B3B5-A6C03B84B0B9}">
      <dgm:prSet/>
      <dgm:spPr/>
      <dgm:t>
        <a:bodyPr/>
        <a:lstStyle/>
        <a:p>
          <a:endParaRPr lang="en-IN"/>
        </a:p>
      </dgm:t>
    </dgm:pt>
    <dgm:pt modelId="{E4FC9D6B-A49C-470C-B282-2B565D8DF90E}" type="sibTrans" cxnId="{74167956-C09B-4DC5-B3B5-A6C03B84B0B9}">
      <dgm:prSet/>
      <dgm:spPr/>
      <dgm:t>
        <a:bodyPr/>
        <a:lstStyle/>
        <a:p>
          <a:endParaRPr lang="en-IN"/>
        </a:p>
      </dgm:t>
    </dgm:pt>
    <dgm:pt modelId="{E66DA62B-CDAA-48B8-A8D5-4D749E87264B}">
      <dgm:prSet custT="1"/>
      <dgm:spPr/>
      <dgm:t>
        <a:bodyPr/>
        <a:lstStyle/>
        <a:p>
          <a:pPr algn="l"/>
          <a:r>
            <a:rPr lang="en-IN"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National prevalence estimates suggest that 15.4% of young children (ages 2 to 8 years) have been diagnosed with a mental, behavioural, or developmental disorder (</a:t>
          </a:r>
          <a:r>
            <a:rPr lang="en-IN" sz="1400" b="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Centers</a:t>
          </a:r>
          <a:r>
            <a:rPr lang="en-IN"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for Disease Control, 2016).</a:t>
          </a:r>
        </a:p>
      </dgm:t>
    </dgm:pt>
    <dgm:pt modelId="{82B58AE6-9687-421E-BC95-7768D7EAD686}" type="parTrans" cxnId="{28ABDE7C-6518-4406-8A74-CE1559FBADA0}">
      <dgm:prSet/>
      <dgm:spPr/>
      <dgm:t>
        <a:bodyPr/>
        <a:lstStyle/>
        <a:p>
          <a:endParaRPr lang="en-IN"/>
        </a:p>
      </dgm:t>
    </dgm:pt>
    <dgm:pt modelId="{F6003D5C-13F9-4FAB-86CA-BF8C61CDFFFF}" type="sibTrans" cxnId="{28ABDE7C-6518-4406-8A74-CE1559FBADA0}">
      <dgm:prSet/>
      <dgm:spPr/>
      <dgm:t>
        <a:bodyPr/>
        <a:lstStyle/>
        <a:p>
          <a:endParaRPr lang="en-IN"/>
        </a:p>
      </dgm:t>
    </dgm:pt>
    <dgm:pt modelId="{695CAE1E-250E-475A-8B4A-18F15D7D6CC4}">
      <dgm:prSet custT="1"/>
      <dgm:spPr/>
      <dgm:t>
        <a:bodyPr/>
        <a:lstStyle/>
        <a:p>
          <a:pPr algn="l"/>
          <a:r>
            <a:rPr lang="en-IN"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Early onset behavioural problems such as aggression and non-compliance are the best predictors of antisocial and criminal behaviour in adolescence and adulthood. (Hutchings J, 2007).</a:t>
          </a:r>
          <a:endParaRPr lang="en-US" sz="1400" b="0" dirty="0">
            <a:solidFill>
              <a:schemeClr val="bg2"/>
            </a:solidFill>
            <a:latin typeface="Times New Roman" panose="02020603050405020304" pitchFamily="18" charset="0"/>
            <a:cs typeface="Times New Roman" panose="02020603050405020304" pitchFamily="18" charset="0"/>
          </a:endParaRPr>
        </a:p>
      </dgm:t>
    </dgm:pt>
    <dgm:pt modelId="{A65BDB05-98D3-40AF-BD34-6769D7060183}" type="parTrans" cxnId="{07D5FE5B-1263-4A41-9DEC-F6E017C609A6}">
      <dgm:prSet/>
      <dgm:spPr/>
      <dgm:t>
        <a:bodyPr/>
        <a:lstStyle/>
        <a:p>
          <a:endParaRPr lang="en-IN"/>
        </a:p>
      </dgm:t>
    </dgm:pt>
    <dgm:pt modelId="{0E8BDDF8-B371-44EE-8BF9-A2DFCB90CB6A}" type="sibTrans" cxnId="{07D5FE5B-1263-4A41-9DEC-F6E017C609A6}">
      <dgm:prSet/>
      <dgm:spPr/>
      <dgm:t>
        <a:bodyPr/>
        <a:lstStyle/>
        <a:p>
          <a:endParaRPr lang="en-IN"/>
        </a:p>
      </dgm:t>
    </dgm:pt>
    <dgm:pt modelId="{0E2A32A3-B0E5-4A51-A7F3-259993F65D3C}">
      <dgm:prSet custT="1"/>
      <dgm:spPr/>
      <dgm:t>
        <a:bodyPr/>
        <a:lstStyle/>
        <a:p>
          <a:pPr algn="l"/>
          <a:r>
            <a:rPr lang="en-US" sz="14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Positive parenting programs have shown extensive evidence in improving child </a:t>
          </a:r>
          <a:r>
            <a:rPr lang="en-US" sz="1400" b="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behaviour</a:t>
          </a:r>
          <a:r>
            <a:rPr lang="en-US" sz="14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the short and long </a:t>
          </a:r>
          <a:r>
            <a:rPr lang="en-US" sz="1400" b="0" kern="1200" dirty="0">
              <a:solidFill>
                <a:schemeClr val="bg2"/>
              </a:solidFill>
              <a:latin typeface="Times New Roman" panose="02020603050405020304" pitchFamily="18" charset="0"/>
              <a:cs typeface="Times New Roman" panose="02020603050405020304" pitchFamily="18" charset="0"/>
            </a:rPr>
            <a:t>term.</a:t>
          </a:r>
        </a:p>
      </dgm:t>
    </dgm:pt>
    <dgm:pt modelId="{47B4ACB5-CA39-4B7D-9EB0-30B078330D24}" type="parTrans" cxnId="{48ED53FF-4082-4C48-907F-BAF2421829DA}">
      <dgm:prSet/>
      <dgm:spPr/>
      <dgm:t>
        <a:bodyPr/>
        <a:lstStyle/>
        <a:p>
          <a:endParaRPr lang="en-IN"/>
        </a:p>
      </dgm:t>
    </dgm:pt>
    <dgm:pt modelId="{692B15A6-7013-41E5-8A7F-B84430665FDF}" type="sibTrans" cxnId="{48ED53FF-4082-4C48-907F-BAF2421829DA}">
      <dgm:prSet/>
      <dgm:spPr/>
      <dgm:t>
        <a:bodyPr/>
        <a:lstStyle/>
        <a:p>
          <a:endParaRPr lang="en-IN"/>
        </a:p>
      </dgm:t>
    </dgm:pt>
    <dgm:pt modelId="{B1FB296A-884C-4ACD-8429-839C931B55AA}">
      <dgm:prSet custT="1"/>
      <dgm:spPr/>
      <dgm:t>
        <a:bodyPr/>
        <a:lstStyle/>
        <a:p>
          <a:pPr algn="l"/>
          <a:r>
            <a:rPr lang="en-US" sz="1400" b="0" dirty="0">
              <a:solidFill>
                <a:schemeClr val="bg2"/>
              </a:solidFill>
              <a:latin typeface="Times New Roman" panose="02020603050405020304" pitchFamily="18" charset="0"/>
              <a:cs typeface="Times New Roman" panose="02020603050405020304" pitchFamily="18" charset="0"/>
            </a:rPr>
            <a:t>Parenting programs have also been recommended by WHO as an essential tool in addressing the behavioural problems of children (</a:t>
          </a:r>
          <a:r>
            <a:rPr lang="en-US" sz="1400" b="0" dirty="0" err="1">
              <a:solidFill>
                <a:schemeClr val="bg2"/>
              </a:solidFill>
              <a:latin typeface="Times New Roman" panose="02020603050405020304" pitchFamily="18" charset="0"/>
              <a:cs typeface="Times New Roman" panose="02020603050405020304" pitchFamily="18" charset="0"/>
            </a:rPr>
            <a:t>Khowaja</a:t>
          </a:r>
          <a:r>
            <a:rPr lang="en-US" sz="1400" b="0" dirty="0">
              <a:solidFill>
                <a:schemeClr val="bg2"/>
              </a:solidFill>
              <a:latin typeface="Times New Roman" panose="02020603050405020304" pitchFamily="18" charset="0"/>
              <a:cs typeface="Times New Roman" panose="02020603050405020304" pitchFamily="18" charset="0"/>
            </a:rPr>
            <a:t> Y, 2015)</a:t>
          </a:r>
        </a:p>
      </dgm:t>
    </dgm:pt>
    <dgm:pt modelId="{FA2E1B34-5213-413E-BD85-43CB4616DA45}" type="parTrans" cxnId="{48AA999D-9600-4A29-95A6-B649FFEC3616}">
      <dgm:prSet/>
      <dgm:spPr/>
      <dgm:t>
        <a:bodyPr/>
        <a:lstStyle/>
        <a:p>
          <a:endParaRPr lang="en-IN"/>
        </a:p>
      </dgm:t>
    </dgm:pt>
    <dgm:pt modelId="{2065FE4E-8DB1-4BA5-B261-3418295A002B}" type="sibTrans" cxnId="{48AA999D-9600-4A29-95A6-B649FFEC3616}">
      <dgm:prSet/>
      <dgm:spPr/>
      <dgm:t>
        <a:bodyPr/>
        <a:lstStyle/>
        <a:p>
          <a:endParaRPr lang="en-IN"/>
        </a:p>
      </dgm:t>
    </dgm:pt>
    <dgm:pt modelId="{AD6D4BB1-F742-4ACF-9025-4DCE80A05989}">
      <dgm:prSet custT="1"/>
      <dgm:spPr/>
      <dgm:t>
        <a:bodyPr/>
        <a:lstStyle/>
        <a:p>
          <a:pPr algn="l"/>
          <a:r>
            <a:rPr lang="en-IN"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These trajectories and outcomes may differentially affect rural communities given that behavioural problems are more prominent in rural relative to urban and suburban communities. (Sheridan, 2019) </a:t>
          </a:r>
        </a:p>
      </dgm:t>
    </dgm:pt>
    <dgm:pt modelId="{32B49E67-A633-4BEA-8F14-4DD83A32D343}" type="parTrans" cxnId="{B03BA0D5-5F38-4F54-956C-D35A1C0BFCC6}">
      <dgm:prSet/>
      <dgm:spPr/>
      <dgm:t>
        <a:bodyPr/>
        <a:lstStyle/>
        <a:p>
          <a:endParaRPr lang="en-IN"/>
        </a:p>
      </dgm:t>
    </dgm:pt>
    <dgm:pt modelId="{A04DC5C8-AF4A-43EA-A212-F87277055567}" type="sibTrans" cxnId="{B03BA0D5-5F38-4F54-956C-D35A1C0BFCC6}">
      <dgm:prSet/>
      <dgm:spPr/>
      <dgm:t>
        <a:bodyPr/>
        <a:lstStyle/>
        <a:p>
          <a:endParaRPr lang="en-IN"/>
        </a:p>
      </dgm:t>
    </dgm:pt>
    <dgm:pt modelId="{7F5CAE37-C877-4FEC-A2E3-5D54898CBC56}" type="pres">
      <dgm:prSet presAssocID="{E383DBDC-B116-4EF4-BF35-A977EBAFA47B}" presName="linearFlow" presStyleCnt="0">
        <dgm:presLayoutVars>
          <dgm:dir/>
          <dgm:resizeHandles val="exact"/>
        </dgm:presLayoutVars>
      </dgm:prSet>
      <dgm:spPr/>
    </dgm:pt>
    <dgm:pt modelId="{A64970CE-48B8-40D9-AE25-BDF00C30B3CF}" type="pres">
      <dgm:prSet presAssocID="{CB9ABF2F-FE11-49FC-AB30-07D68FDA4370}" presName="composite" presStyleCnt="0"/>
      <dgm:spPr/>
    </dgm:pt>
    <dgm:pt modelId="{1BCA679A-2A62-4AFD-9D25-8F3F35C7C221}" type="pres">
      <dgm:prSet presAssocID="{CB9ABF2F-FE11-49FC-AB30-07D68FDA4370}" presName="imgShp" presStyleLbl="fgImgPlace1" presStyleIdx="0" presStyleCnt="6" custScaleX="99076" custScaleY="839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Upward trend"/>
        </a:ext>
      </dgm:extLst>
    </dgm:pt>
    <dgm:pt modelId="{CA69BA08-5EDA-48C7-8766-6A09F4EF304A}" type="pres">
      <dgm:prSet presAssocID="{CB9ABF2F-FE11-49FC-AB30-07D68FDA4370}" presName="txShp" presStyleLbl="node1" presStyleIdx="0" presStyleCnt="6">
        <dgm:presLayoutVars>
          <dgm:bulletEnabled val="1"/>
        </dgm:presLayoutVars>
      </dgm:prSet>
      <dgm:spPr/>
    </dgm:pt>
    <dgm:pt modelId="{8013D20B-8454-4444-906F-1BCA60B10784}" type="pres">
      <dgm:prSet presAssocID="{E4FC9D6B-A49C-470C-B282-2B565D8DF90E}" presName="spacing" presStyleCnt="0"/>
      <dgm:spPr/>
    </dgm:pt>
    <dgm:pt modelId="{9C41B48A-8CDA-4024-B91A-36B5C1A97AAD}" type="pres">
      <dgm:prSet presAssocID="{E66DA62B-CDAA-48B8-A8D5-4D749E87264B}" presName="composite" presStyleCnt="0"/>
      <dgm:spPr/>
    </dgm:pt>
    <dgm:pt modelId="{F3BE4229-C073-4331-939A-9851FAACB52B}" type="pres">
      <dgm:prSet presAssocID="{E66DA62B-CDAA-48B8-A8D5-4D749E87264B}"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ild with balloon"/>
        </a:ext>
      </dgm:extLst>
    </dgm:pt>
    <dgm:pt modelId="{D1FDB470-D3A4-4DAF-B2D4-3BFA9E5EB257}" type="pres">
      <dgm:prSet presAssocID="{E66DA62B-CDAA-48B8-A8D5-4D749E87264B}" presName="txShp" presStyleLbl="node1" presStyleIdx="1" presStyleCnt="6">
        <dgm:presLayoutVars>
          <dgm:bulletEnabled val="1"/>
        </dgm:presLayoutVars>
      </dgm:prSet>
      <dgm:spPr/>
    </dgm:pt>
    <dgm:pt modelId="{D8023DBC-0CEF-47C4-B675-7C1845ECA24C}" type="pres">
      <dgm:prSet presAssocID="{F6003D5C-13F9-4FAB-86CA-BF8C61CDFFFF}" presName="spacing" presStyleCnt="0"/>
      <dgm:spPr/>
    </dgm:pt>
    <dgm:pt modelId="{9E294F8F-CBBB-415B-A5EE-2C7C4F0B7C1D}" type="pres">
      <dgm:prSet presAssocID="{AD6D4BB1-F742-4ACF-9025-4DCE80A05989}" presName="composite" presStyleCnt="0"/>
      <dgm:spPr/>
    </dgm:pt>
    <dgm:pt modelId="{2731FD32-4240-4154-8C63-DD21B0296F2D}" type="pres">
      <dgm:prSet presAssocID="{AD6D4BB1-F742-4ACF-9025-4DCE80A05989}"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sers"/>
        </a:ext>
      </dgm:extLst>
    </dgm:pt>
    <dgm:pt modelId="{8A3AD6E0-5007-4880-AB7A-062839960AE9}" type="pres">
      <dgm:prSet presAssocID="{AD6D4BB1-F742-4ACF-9025-4DCE80A05989}" presName="txShp" presStyleLbl="node1" presStyleIdx="2" presStyleCnt="6">
        <dgm:presLayoutVars>
          <dgm:bulletEnabled val="1"/>
        </dgm:presLayoutVars>
      </dgm:prSet>
      <dgm:spPr/>
    </dgm:pt>
    <dgm:pt modelId="{46FC8BB5-5814-4E73-B781-86EE5849F1AD}" type="pres">
      <dgm:prSet presAssocID="{A04DC5C8-AF4A-43EA-A212-F87277055567}" presName="spacing" presStyleCnt="0"/>
      <dgm:spPr/>
    </dgm:pt>
    <dgm:pt modelId="{CD70ADD9-BB99-4E28-B14B-842BEE6FE5F6}" type="pres">
      <dgm:prSet presAssocID="{695CAE1E-250E-475A-8B4A-18F15D7D6CC4}" presName="composite" presStyleCnt="0"/>
      <dgm:spPr/>
    </dgm:pt>
    <dgm:pt modelId="{AF7F2474-1028-424B-B94F-409A71531CFE}" type="pres">
      <dgm:prSet presAssocID="{695CAE1E-250E-475A-8B4A-18F15D7D6CC4}"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chool girl"/>
        </a:ext>
      </dgm:extLst>
    </dgm:pt>
    <dgm:pt modelId="{C07336B5-379D-4C37-91B5-814E1494D435}" type="pres">
      <dgm:prSet presAssocID="{695CAE1E-250E-475A-8B4A-18F15D7D6CC4}" presName="txShp" presStyleLbl="node1" presStyleIdx="3" presStyleCnt="6">
        <dgm:presLayoutVars>
          <dgm:bulletEnabled val="1"/>
        </dgm:presLayoutVars>
      </dgm:prSet>
      <dgm:spPr/>
    </dgm:pt>
    <dgm:pt modelId="{BE64FEF6-545B-4246-9609-EB21B1F97CCB}" type="pres">
      <dgm:prSet presAssocID="{0E8BDDF8-B371-44EE-8BF9-A2DFCB90CB6A}" presName="spacing" presStyleCnt="0"/>
      <dgm:spPr/>
    </dgm:pt>
    <dgm:pt modelId="{EFE54885-D599-4A38-852C-833BB3DB44E9}" type="pres">
      <dgm:prSet presAssocID="{0E2A32A3-B0E5-4A51-A7F3-259993F65D3C}" presName="composite" presStyleCnt="0"/>
      <dgm:spPr/>
    </dgm:pt>
    <dgm:pt modelId="{6645D5C4-6EB9-408A-88B6-CCE8DDF07FB7}" type="pres">
      <dgm:prSet presAssocID="{0E2A32A3-B0E5-4A51-A7F3-259993F65D3C}" presName="imgShp"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Woman with baby"/>
        </a:ext>
      </dgm:extLst>
    </dgm:pt>
    <dgm:pt modelId="{DA56C0AF-FAE5-4637-A2F4-9671427A7773}" type="pres">
      <dgm:prSet presAssocID="{0E2A32A3-B0E5-4A51-A7F3-259993F65D3C}" presName="txShp" presStyleLbl="node1" presStyleIdx="4" presStyleCnt="6">
        <dgm:presLayoutVars>
          <dgm:bulletEnabled val="1"/>
        </dgm:presLayoutVars>
      </dgm:prSet>
      <dgm:spPr/>
    </dgm:pt>
    <dgm:pt modelId="{EDF5DE50-3BD2-48CD-BE45-18A9AA6EE7ED}" type="pres">
      <dgm:prSet presAssocID="{692B15A6-7013-41E5-8A7F-B84430665FDF}" presName="spacing" presStyleCnt="0"/>
      <dgm:spPr/>
    </dgm:pt>
    <dgm:pt modelId="{7EC3CEA7-3EB3-4F1F-8F95-79662BB51F49}" type="pres">
      <dgm:prSet presAssocID="{B1FB296A-884C-4ACD-8429-839C931B55AA}" presName="composite" presStyleCnt="0"/>
      <dgm:spPr/>
    </dgm:pt>
    <dgm:pt modelId="{B9689D97-EE6D-4045-8FCE-C8AFFA044DDB}" type="pres">
      <dgm:prSet presAssocID="{B1FB296A-884C-4ACD-8429-839C931B55AA}"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Family with two children"/>
        </a:ext>
      </dgm:extLst>
    </dgm:pt>
    <dgm:pt modelId="{9F948AAA-77BA-4342-9DF0-3898C5AC4978}" type="pres">
      <dgm:prSet presAssocID="{B1FB296A-884C-4ACD-8429-839C931B55AA}" presName="txShp" presStyleLbl="node1" presStyleIdx="5" presStyleCnt="6">
        <dgm:presLayoutVars>
          <dgm:bulletEnabled val="1"/>
        </dgm:presLayoutVars>
      </dgm:prSet>
      <dgm:spPr/>
    </dgm:pt>
  </dgm:ptLst>
  <dgm:cxnLst>
    <dgm:cxn modelId="{58EC0600-B6AB-4A91-B3B5-40286B046183}" type="presOf" srcId="{CB9ABF2F-FE11-49FC-AB30-07D68FDA4370}" destId="{CA69BA08-5EDA-48C7-8766-6A09F4EF304A}" srcOrd="0" destOrd="0" presId="urn:microsoft.com/office/officeart/2005/8/layout/vList3"/>
    <dgm:cxn modelId="{16E85331-A5FD-4FBC-9E2F-DD11BC48F3D8}" type="presOf" srcId="{0E2A32A3-B0E5-4A51-A7F3-259993F65D3C}" destId="{DA56C0AF-FAE5-4637-A2F4-9671427A7773}" srcOrd="0" destOrd="0" presId="urn:microsoft.com/office/officeart/2005/8/layout/vList3"/>
    <dgm:cxn modelId="{07D5FE5B-1263-4A41-9DEC-F6E017C609A6}" srcId="{E383DBDC-B116-4EF4-BF35-A977EBAFA47B}" destId="{695CAE1E-250E-475A-8B4A-18F15D7D6CC4}" srcOrd="3" destOrd="0" parTransId="{A65BDB05-98D3-40AF-BD34-6769D7060183}" sibTransId="{0E8BDDF8-B371-44EE-8BF9-A2DFCB90CB6A}"/>
    <dgm:cxn modelId="{0397AF5C-DEC4-4D33-A4EE-1D7DF43F2C5A}" type="presOf" srcId="{E66DA62B-CDAA-48B8-A8D5-4D749E87264B}" destId="{D1FDB470-D3A4-4DAF-B2D4-3BFA9E5EB257}" srcOrd="0" destOrd="0" presId="urn:microsoft.com/office/officeart/2005/8/layout/vList3"/>
    <dgm:cxn modelId="{74167956-C09B-4DC5-B3B5-A6C03B84B0B9}" srcId="{E383DBDC-B116-4EF4-BF35-A977EBAFA47B}" destId="{CB9ABF2F-FE11-49FC-AB30-07D68FDA4370}" srcOrd="0" destOrd="0" parTransId="{E3560635-6151-43D4-880D-5ABEDDC4E360}" sibTransId="{E4FC9D6B-A49C-470C-B282-2B565D8DF90E}"/>
    <dgm:cxn modelId="{28ABDE7C-6518-4406-8A74-CE1559FBADA0}" srcId="{E383DBDC-B116-4EF4-BF35-A977EBAFA47B}" destId="{E66DA62B-CDAA-48B8-A8D5-4D749E87264B}" srcOrd="1" destOrd="0" parTransId="{82B58AE6-9687-421E-BC95-7768D7EAD686}" sibTransId="{F6003D5C-13F9-4FAB-86CA-BF8C61CDFFFF}"/>
    <dgm:cxn modelId="{1C868695-B89B-4BF7-B090-8662E9A493D3}" type="presOf" srcId="{695CAE1E-250E-475A-8B4A-18F15D7D6CC4}" destId="{C07336B5-379D-4C37-91B5-814E1494D435}" srcOrd="0" destOrd="0" presId="urn:microsoft.com/office/officeart/2005/8/layout/vList3"/>
    <dgm:cxn modelId="{48AA999D-9600-4A29-95A6-B649FFEC3616}" srcId="{E383DBDC-B116-4EF4-BF35-A977EBAFA47B}" destId="{B1FB296A-884C-4ACD-8429-839C931B55AA}" srcOrd="5" destOrd="0" parTransId="{FA2E1B34-5213-413E-BD85-43CB4616DA45}" sibTransId="{2065FE4E-8DB1-4BA5-B261-3418295A002B}"/>
    <dgm:cxn modelId="{CF82F9C9-639A-457C-A2DC-E563763EC6D0}" type="presOf" srcId="{B1FB296A-884C-4ACD-8429-839C931B55AA}" destId="{9F948AAA-77BA-4342-9DF0-3898C5AC4978}" srcOrd="0" destOrd="0" presId="urn:microsoft.com/office/officeart/2005/8/layout/vList3"/>
    <dgm:cxn modelId="{A558EACF-DB46-422A-BBDD-A12D66BCDE3E}" type="presOf" srcId="{E383DBDC-B116-4EF4-BF35-A977EBAFA47B}" destId="{7F5CAE37-C877-4FEC-A2E3-5D54898CBC56}" srcOrd="0" destOrd="0" presId="urn:microsoft.com/office/officeart/2005/8/layout/vList3"/>
    <dgm:cxn modelId="{AA5E6BD3-E7CB-4757-A93B-CA129949DCA0}" type="presOf" srcId="{AD6D4BB1-F742-4ACF-9025-4DCE80A05989}" destId="{8A3AD6E0-5007-4880-AB7A-062839960AE9}" srcOrd="0" destOrd="0" presId="urn:microsoft.com/office/officeart/2005/8/layout/vList3"/>
    <dgm:cxn modelId="{B03BA0D5-5F38-4F54-956C-D35A1C0BFCC6}" srcId="{E383DBDC-B116-4EF4-BF35-A977EBAFA47B}" destId="{AD6D4BB1-F742-4ACF-9025-4DCE80A05989}" srcOrd="2" destOrd="0" parTransId="{32B49E67-A633-4BEA-8F14-4DD83A32D343}" sibTransId="{A04DC5C8-AF4A-43EA-A212-F87277055567}"/>
    <dgm:cxn modelId="{48ED53FF-4082-4C48-907F-BAF2421829DA}" srcId="{E383DBDC-B116-4EF4-BF35-A977EBAFA47B}" destId="{0E2A32A3-B0E5-4A51-A7F3-259993F65D3C}" srcOrd="4" destOrd="0" parTransId="{47B4ACB5-CA39-4B7D-9EB0-30B078330D24}" sibTransId="{692B15A6-7013-41E5-8A7F-B84430665FDF}"/>
    <dgm:cxn modelId="{EFD2B801-09A7-4044-8F06-B916687797F6}" type="presParOf" srcId="{7F5CAE37-C877-4FEC-A2E3-5D54898CBC56}" destId="{A64970CE-48B8-40D9-AE25-BDF00C30B3CF}" srcOrd="0" destOrd="0" presId="urn:microsoft.com/office/officeart/2005/8/layout/vList3"/>
    <dgm:cxn modelId="{FDF4F972-2B2A-47B6-9C5F-8D9B2BEF8C65}" type="presParOf" srcId="{A64970CE-48B8-40D9-AE25-BDF00C30B3CF}" destId="{1BCA679A-2A62-4AFD-9D25-8F3F35C7C221}" srcOrd="0" destOrd="0" presId="urn:microsoft.com/office/officeart/2005/8/layout/vList3"/>
    <dgm:cxn modelId="{F68AD197-CE9D-4442-9B13-8BC6465DAB26}" type="presParOf" srcId="{A64970CE-48B8-40D9-AE25-BDF00C30B3CF}" destId="{CA69BA08-5EDA-48C7-8766-6A09F4EF304A}" srcOrd="1" destOrd="0" presId="urn:microsoft.com/office/officeart/2005/8/layout/vList3"/>
    <dgm:cxn modelId="{964B98B7-691F-4B85-AAD2-F3BB4D172F23}" type="presParOf" srcId="{7F5CAE37-C877-4FEC-A2E3-5D54898CBC56}" destId="{8013D20B-8454-4444-906F-1BCA60B10784}" srcOrd="1" destOrd="0" presId="urn:microsoft.com/office/officeart/2005/8/layout/vList3"/>
    <dgm:cxn modelId="{F4ADC69D-D05E-4A55-8D73-7E0E629D607F}" type="presParOf" srcId="{7F5CAE37-C877-4FEC-A2E3-5D54898CBC56}" destId="{9C41B48A-8CDA-4024-B91A-36B5C1A97AAD}" srcOrd="2" destOrd="0" presId="urn:microsoft.com/office/officeart/2005/8/layout/vList3"/>
    <dgm:cxn modelId="{304215FC-A80D-418F-BA01-C01539AAC7A8}" type="presParOf" srcId="{9C41B48A-8CDA-4024-B91A-36B5C1A97AAD}" destId="{F3BE4229-C073-4331-939A-9851FAACB52B}" srcOrd="0" destOrd="0" presId="urn:microsoft.com/office/officeart/2005/8/layout/vList3"/>
    <dgm:cxn modelId="{3CB8BC41-08A0-490F-9206-E1F51BFA114B}" type="presParOf" srcId="{9C41B48A-8CDA-4024-B91A-36B5C1A97AAD}" destId="{D1FDB470-D3A4-4DAF-B2D4-3BFA9E5EB257}" srcOrd="1" destOrd="0" presId="urn:microsoft.com/office/officeart/2005/8/layout/vList3"/>
    <dgm:cxn modelId="{E47FB81C-F922-4ED0-B1FB-487B936993AD}" type="presParOf" srcId="{7F5CAE37-C877-4FEC-A2E3-5D54898CBC56}" destId="{D8023DBC-0CEF-47C4-B675-7C1845ECA24C}" srcOrd="3" destOrd="0" presId="urn:microsoft.com/office/officeart/2005/8/layout/vList3"/>
    <dgm:cxn modelId="{9D319508-DD03-402D-A36B-180906ABB231}" type="presParOf" srcId="{7F5CAE37-C877-4FEC-A2E3-5D54898CBC56}" destId="{9E294F8F-CBBB-415B-A5EE-2C7C4F0B7C1D}" srcOrd="4" destOrd="0" presId="urn:microsoft.com/office/officeart/2005/8/layout/vList3"/>
    <dgm:cxn modelId="{FFE00861-EDC0-4D02-B3AD-2083844CE32D}" type="presParOf" srcId="{9E294F8F-CBBB-415B-A5EE-2C7C4F0B7C1D}" destId="{2731FD32-4240-4154-8C63-DD21B0296F2D}" srcOrd="0" destOrd="0" presId="urn:microsoft.com/office/officeart/2005/8/layout/vList3"/>
    <dgm:cxn modelId="{32D399BB-E017-44AB-A9EF-ECAA34F362E1}" type="presParOf" srcId="{9E294F8F-CBBB-415B-A5EE-2C7C4F0B7C1D}" destId="{8A3AD6E0-5007-4880-AB7A-062839960AE9}" srcOrd="1" destOrd="0" presId="urn:microsoft.com/office/officeart/2005/8/layout/vList3"/>
    <dgm:cxn modelId="{0ABCDC5A-A9F7-4F28-BCB6-0A1A70EDE14E}" type="presParOf" srcId="{7F5CAE37-C877-4FEC-A2E3-5D54898CBC56}" destId="{46FC8BB5-5814-4E73-B781-86EE5849F1AD}" srcOrd="5" destOrd="0" presId="urn:microsoft.com/office/officeart/2005/8/layout/vList3"/>
    <dgm:cxn modelId="{EF2CB673-B523-4FEA-BB1A-8E76A26D5642}" type="presParOf" srcId="{7F5CAE37-C877-4FEC-A2E3-5D54898CBC56}" destId="{CD70ADD9-BB99-4E28-B14B-842BEE6FE5F6}" srcOrd="6" destOrd="0" presId="urn:microsoft.com/office/officeart/2005/8/layout/vList3"/>
    <dgm:cxn modelId="{55E83710-B3AC-439A-99C9-50517D6666CB}" type="presParOf" srcId="{CD70ADD9-BB99-4E28-B14B-842BEE6FE5F6}" destId="{AF7F2474-1028-424B-B94F-409A71531CFE}" srcOrd="0" destOrd="0" presId="urn:microsoft.com/office/officeart/2005/8/layout/vList3"/>
    <dgm:cxn modelId="{75B4087C-BBA9-4D6B-A839-A11904E312B6}" type="presParOf" srcId="{CD70ADD9-BB99-4E28-B14B-842BEE6FE5F6}" destId="{C07336B5-379D-4C37-91B5-814E1494D435}" srcOrd="1" destOrd="0" presId="urn:microsoft.com/office/officeart/2005/8/layout/vList3"/>
    <dgm:cxn modelId="{E531C01F-1845-47E0-A16A-DBCD3B791853}" type="presParOf" srcId="{7F5CAE37-C877-4FEC-A2E3-5D54898CBC56}" destId="{BE64FEF6-545B-4246-9609-EB21B1F97CCB}" srcOrd="7" destOrd="0" presId="urn:microsoft.com/office/officeart/2005/8/layout/vList3"/>
    <dgm:cxn modelId="{114DC853-1E19-495A-A812-C99F7ABF8B2E}" type="presParOf" srcId="{7F5CAE37-C877-4FEC-A2E3-5D54898CBC56}" destId="{EFE54885-D599-4A38-852C-833BB3DB44E9}" srcOrd="8" destOrd="0" presId="urn:microsoft.com/office/officeart/2005/8/layout/vList3"/>
    <dgm:cxn modelId="{19A898A9-962C-47A2-80F3-F4326D8F883C}" type="presParOf" srcId="{EFE54885-D599-4A38-852C-833BB3DB44E9}" destId="{6645D5C4-6EB9-408A-88B6-CCE8DDF07FB7}" srcOrd="0" destOrd="0" presId="urn:microsoft.com/office/officeart/2005/8/layout/vList3"/>
    <dgm:cxn modelId="{FC166086-79BD-486B-B454-A87D87F06568}" type="presParOf" srcId="{EFE54885-D599-4A38-852C-833BB3DB44E9}" destId="{DA56C0AF-FAE5-4637-A2F4-9671427A7773}" srcOrd="1" destOrd="0" presId="urn:microsoft.com/office/officeart/2005/8/layout/vList3"/>
    <dgm:cxn modelId="{93FA581F-26F2-47BB-AB52-085F47849ADE}" type="presParOf" srcId="{7F5CAE37-C877-4FEC-A2E3-5D54898CBC56}" destId="{EDF5DE50-3BD2-48CD-BE45-18A9AA6EE7ED}" srcOrd="9" destOrd="0" presId="urn:microsoft.com/office/officeart/2005/8/layout/vList3"/>
    <dgm:cxn modelId="{D6E470DD-7A9A-4E1C-AD52-42429617D600}" type="presParOf" srcId="{7F5CAE37-C877-4FEC-A2E3-5D54898CBC56}" destId="{7EC3CEA7-3EB3-4F1F-8F95-79662BB51F49}" srcOrd="10" destOrd="0" presId="urn:microsoft.com/office/officeart/2005/8/layout/vList3"/>
    <dgm:cxn modelId="{7EED7A6C-AC11-426D-A854-962550EC7274}" type="presParOf" srcId="{7EC3CEA7-3EB3-4F1F-8F95-79662BB51F49}" destId="{B9689D97-EE6D-4045-8FCE-C8AFFA044DDB}" srcOrd="0" destOrd="0" presId="urn:microsoft.com/office/officeart/2005/8/layout/vList3"/>
    <dgm:cxn modelId="{D6270B1A-17AB-478A-B16E-72EB624A19C4}" type="presParOf" srcId="{7EC3CEA7-3EB3-4F1F-8F95-79662BB51F49}" destId="{9F948AAA-77BA-4342-9DF0-3898C5AC497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0308F-DC71-4583-A918-F3F58484271D}"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IN"/>
        </a:p>
      </dgm:t>
    </dgm:pt>
    <dgm:pt modelId="{42FDCCAB-5F1A-4FE4-B4A4-485BE8B6A871}">
      <dgm:prSet custT="1"/>
      <dgm:spPr/>
      <dgm:t>
        <a:bodyPr/>
        <a:lstStyle/>
        <a:p>
          <a:r>
            <a:rPr lang="en-IN" sz="1500" b="0" dirty="0">
              <a:solidFill>
                <a:schemeClr val="bg2"/>
              </a:solidFill>
              <a:latin typeface="Times New Roman" panose="02020603050405020304" pitchFamily="18" charset="0"/>
              <a:cs typeface="Times New Roman" panose="02020603050405020304" pitchFamily="18" charset="0"/>
            </a:rPr>
            <a:t>Childhood behaviours have longer impact on the social, physical and mental wellbeing of not only the children but also the entire family involved.  </a:t>
          </a:r>
        </a:p>
      </dgm:t>
    </dgm:pt>
    <dgm:pt modelId="{36B37FA8-3C50-4003-BEA6-07B033C012DF}" type="parTrans" cxnId="{9765CFC6-8F4B-4A9A-B37D-70AEAC00C663}">
      <dgm:prSet/>
      <dgm:spPr/>
      <dgm:t>
        <a:bodyPr/>
        <a:lstStyle/>
        <a:p>
          <a:endParaRPr lang="en-IN" sz="1400" b="1"/>
        </a:p>
      </dgm:t>
    </dgm:pt>
    <dgm:pt modelId="{710899F6-3D34-4FDE-BA0B-B9A4E531583C}" type="sibTrans" cxnId="{9765CFC6-8F4B-4A9A-B37D-70AEAC00C663}">
      <dgm:prSet/>
      <dgm:spPr/>
      <dgm:t>
        <a:bodyPr/>
        <a:lstStyle/>
        <a:p>
          <a:endParaRPr lang="en-IN" sz="1400" b="1">
            <a:latin typeface="Times New Roman" panose="02020603050405020304" pitchFamily="18" charset="0"/>
            <a:cs typeface="Times New Roman" panose="02020603050405020304" pitchFamily="18" charset="0"/>
          </a:endParaRPr>
        </a:p>
      </dgm:t>
    </dgm:pt>
    <dgm:pt modelId="{DC2E71CA-80BC-478A-BA0C-6AF2325ADFBF}">
      <dgm:prSet custT="1"/>
      <dgm:spPr/>
      <dgm:t>
        <a:bodyPr/>
        <a:lstStyle/>
        <a:p>
          <a:r>
            <a:rPr lang="en-IN" sz="1500" b="0" dirty="0">
              <a:solidFill>
                <a:schemeClr val="bg2"/>
              </a:solidFill>
              <a:latin typeface="Times New Roman" panose="02020603050405020304" pitchFamily="18" charset="0"/>
              <a:cs typeface="Times New Roman" panose="02020603050405020304" pitchFamily="18" charset="0"/>
            </a:rPr>
            <a:t>The behavioural outcomes play an indispensable role in the early development of a child hence effective parenting is considered as a primordial intervention to improve behavioural outcomes in children.</a:t>
          </a:r>
        </a:p>
      </dgm:t>
    </dgm:pt>
    <dgm:pt modelId="{48C59CB0-60C8-4E1C-A5A9-3A6EC71FF3C9}" type="parTrans" cxnId="{B5932DFD-7655-4157-92CE-C698324EFD41}">
      <dgm:prSet/>
      <dgm:spPr/>
      <dgm:t>
        <a:bodyPr/>
        <a:lstStyle/>
        <a:p>
          <a:endParaRPr lang="en-IN" sz="1400" b="1"/>
        </a:p>
      </dgm:t>
    </dgm:pt>
    <dgm:pt modelId="{A72361C9-D6D9-47F1-8B25-C7DE3C4DC044}" type="sibTrans" cxnId="{B5932DFD-7655-4157-92CE-C698324EFD41}">
      <dgm:prSet/>
      <dgm:spPr/>
      <dgm:t>
        <a:bodyPr/>
        <a:lstStyle/>
        <a:p>
          <a:endParaRPr lang="en-IN" sz="1400" b="1"/>
        </a:p>
      </dgm:t>
    </dgm:pt>
    <dgm:pt modelId="{7FF43439-12B1-4A77-A360-2549E32C4F1A}">
      <dgm:prSet custT="1"/>
      <dgm:spPr/>
      <dgm:t>
        <a:bodyPr/>
        <a:lstStyle/>
        <a:p>
          <a:r>
            <a:rPr lang="en-IN" sz="15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More than 30 years of research reports that parenting interventions based on social learning and cognitive behavioural theories are effective in reducing child externalizing behaviour which  has been the focus of over 100 studies with significant short- and long-term effects found for child social, emotional and behavioural outcomes, and parenting practices.(Tully, LA; 2017)</a:t>
          </a:r>
          <a:endParaRPr lang="en-IN" sz="1500" b="0" dirty="0">
            <a:solidFill>
              <a:schemeClr val="bg2"/>
            </a:solidFill>
            <a:latin typeface="Times New Roman" panose="02020603050405020304" pitchFamily="18" charset="0"/>
            <a:cs typeface="Times New Roman" panose="02020603050405020304" pitchFamily="18" charset="0"/>
          </a:endParaRPr>
        </a:p>
      </dgm:t>
    </dgm:pt>
    <dgm:pt modelId="{EEC7657C-3158-42ED-832F-8F2248C1FCD4}" type="parTrans" cxnId="{726264FF-68DC-42B0-AD28-E0CF76DAD9AB}">
      <dgm:prSet/>
      <dgm:spPr/>
      <dgm:t>
        <a:bodyPr/>
        <a:lstStyle/>
        <a:p>
          <a:endParaRPr lang="en-IN" sz="1400" b="1"/>
        </a:p>
      </dgm:t>
    </dgm:pt>
    <dgm:pt modelId="{D0BD15D6-12BC-4930-BE3E-C664085E3ABC}" type="sibTrans" cxnId="{726264FF-68DC-42B0-AD28-E0CF76DAD9AB}">
      <dgm:prSet/>
      <dgm:spPr/>
      <dgm:t>
        <a:bodyPr/>
        <a:lstStyle/>
        <a:p>
          <a:endParaRPr lang="en-IN" sz="1400" b="1"/>
        </a:p>
      </dgm:t>
    </dgm:pt>
    <dgm:pt modelId="{BFA9AF37-1D59-4CAA-810F-ECF8789FEBC1}">
      <dgm:prSet custT="1"/>
      <dgm:spPr/>
      <dgm:t>
        <a:bodyPr/>
        <a:lstStyle/>
        <a:p>
          <a:r>
            <a:rPr lang="en-US" sz="1500" b="0" dirty="0">
              <a:solidFill>
                <a:schemeClr val="bg2"/>
              </a:solidFill>
              <a:latin typeface="Times New Roman" panose="02020603050405020304" pitchFamily="18" charset="0"/>
              <a:cs typeface="Times New Roman" panose="02020603050405020304" pitchFamily="18" charset="0"/>
            </a:rPr>
            <a:t>To the best of our knowledge, there are no published systematic reviews on the effects of positive parenting on behavioural outcomes in children. Hence, this study is an attempt summarize all available evidence on this topic.</a:t>
          </a:r>
        </a:p>
      </dgm:t>
    </dgm:pt>
    <dgm:pt modelId="{0B107671-B146-4618-A905-AA20D0D44A5B}" type="parTrans" cxnId="{C43FD0BC-B139-48F6-B051-B527668C8CF2}">
      <dgm:prSet/>
      <dgm:spPr/>
      <dgm:t>
        <a:bodyPr/>
        <a:lstStyle/>
        <a:p>
          <a:endParaRPr lang="en-IN" sz="1400" b="1"/>
        </a:p>
      </dgm:t>
    </dgm:pt>
    <dgm:pt modelId="{52EC1FF2-86E3-40FF-85A3-286EEA441716}" type="sibTrans" cxnId="{C43FD0BC-B139-48F6-B051-B527668C8CF2}">
      <dgm:prSet/>
      <dgm:spPr/>
      <dgm:t>
        <a:bodyPr/>
        <a:lstStyle/>
        <a:p>
          <a:endParaRPr lang="en-IN" sz="1400" b="1"/>
        </a:p>
      </dgm:t>
    </dgm:pt>
    <dgm:pt modelId="{8652D3AA-2415-41C4-8F14-36F1AA0FD2A6}" type="pres">
      <dgm:prSet presAssocID="{B050308F-DC71-4583-A918-F3F58484271D}" presName="Name0" presStyleCnt="0">
        <dgm:presLayoutVars>
          <dgm:chMax val="7"/>
          <dgm:chPref val="7"/>
          <dgm:dir/>
        </dgm:presLayoutVars>
      </dgm:prSet>
      <dgm:spPr/>
    </dgm:pt>
    <dgm:pt modelId="{17280B2D-FB1A-45E8-BFE7-C19242F56212}" type="pres">
      <dgm:prSet presAssocID="{B050308F-DC71-4583-A918-F3F58484271D}" presName="Name1" presStyleCnt="0"/>
      <dgm:spPr/>
    </dgm:pt>
    <dgm:pt modelId="{8462C328-D062-45B0-AECD-89C622644E51}" type="pres">
      <dgm:prSet presAssocID="{B050308F-DC71-4583-A918-F3F58484271D}" presName="cycle" presStyleCnt="0"/>
      <dgm:spPr/>
    </dgm:pt>
    <dgm:pt modelId="{5E59CE0A-6696-4E90-8BB2-3DEAE398F542}" type="pres">
      <dgm:prSet presAssocID="{B050308F-DC71-4583-A918-F3F58484271D}" presName="srcNode" presStyleLbl="node1" presStyleIdx="0" presStyleCnt="4"/>
      <dgm:spPr/>
    </dgm:pt>
    <dgm:pt modelId="{E9ECEA91-89B2-4F4D-97A3-3A560E3B73C3}" type="pres">
      <dgm:prSet presAssocID="{B050308F-DC71-4583-A918-F3F58484271D}" presName="conn" presStyleLbl="parChTrans1D2" presStyleIdx="0" presStyleCnt="1"/>
      <dgm:spPr/>
    </dgm:pt>
    <dgm:pt modelId="{873EDF89-5C76-43A2-9C7F-7937835B5A06}" type="pres">
      <dgm:prSet presAssocID="{B050308F-DC71-4583-A918-F3F58484271D}" presName="extraNode" presStyleLbl="node1" presStyleIdx="0" presStyleCnt="4"/>
      <dgm:spPr/>
    </dgm:pt>
    <dgm:pt modelId="{5ABAE3AC-6ABE-4212-991E-380FFF8D3DF1}" type="pres">
      <dgm:prSet presAssocID="{B050308F-DC71-4583-A918-F3F58484271D}" presName="dstNode" presStyleLbl="node1" presStyleIdx="0" presStyleCnt="4"/>
      <dgm:spPr/>
    </dgm:pt>
    <dgm:pt modelId="{2705E3A5-61A3-45A8-A433-78D33C3DFFD9}" type="pres">
      <dgm:prSet presAssocID="{42FDCCAB-5F1A-4FE4-B4A4-485BE8B6A871}" presName="text_1" presStyleLbl="node1" presStyleIdx="0" presStyleCnt="4">
        <dgm:presLayoutVars>
          <dgm:bulletEnabled val="1"/>
        </dgm:presLayoutVars>
      </dgm:prSet>
      <dgm:spPr/>
    </dgm:pt>
    <dgm:pt modelId="{D0C650AB-BC96-4EC2-B39C-40D2CB2EA481}" type="pres">
      <dgm:prSet presAssocID="{42FDCCAB-5F1A-4FE4-B4A4-485BE8B6A871}" presName="accent_1" presStyleCnt="0"/>
      <dgm:spPr/>
    </dgm:pt>
    <dgm:pt modelId="{38219375-BA6A-4E4A-80D1-E9D62CB81D9B}" type="pres">
      <dgm:prSet presAssocID="{42FDCCAB-5F1A-4FE4-B4A4-485BE8B6A871}" presName="accentRepeatNode" presStyleLbl="solidFgAcc1" presStyleIdx="0" presStyleCnt="4"/>
      <dgm:spPr/>
    </dgm:pt>
    <dgm:pt modelId="{F15D5CE5-0AE8-42AD-B935-10D3EA933EB0}" type="pres">
      <dgm:prSet presAssocID="{DC2E71CA-80BC-478A-BA0C-6AF2325ADFBF}" presName="text_2" presStyleLbl="node1" presStyleIdx="1" presStyleCnt="4">
        <dgm:presLayoutVars>
          <dgm:bulletEnabled val="1"/>
        </dgm:presLayoutVars>
      </dgm:prSet>
      <dgm:spPr/>
    </dgm:pt>
    <dgm:pt modelId="{68A6AD38-6C67-437D-A700-99FB730C9700}" type="pres">
      <dgm:prSet presAssocID="{DC2E71CA-80BC-478A-BA0C-6AF2325ADFBF}" presName="accent_2" presStyleCnt="0"/>
      <dgm:spPr/>
    </dgm:pt>
    <dgm:pt modelId="{90A14EAB-4D1D-47E5-86D1-07D2ECF2171F}" type="pres">
      <dgm:prSet presAssocID="{DC2E71CA-80BC-478A-BA0C-6AF2325ADFBF}" presName="accentRepeatNode" presStyleLbl="solidFgAcc1" presStyleIdx="1" presStyleCnt="4"/>
      <dgm:spPr/>
    </dgm:pt>
    <dgm:pt modelId="{F632EBDD-0663-42D0-8809-657D56F8A537}" type="pres">
      <dgm:prSet presAssocID="{7FF43439-12B1-4A77-A360-2549E32C4F1A}" presName="text_3" presStyleLbl="node1" presStyleIdx="2" presStyleCnt="4" custScaleY="112494">
        <dgm:presLayoutVars>
          <dgm:bulletEnabled val="1"/>
        </dgm:presLayoutVars>
      </dgm:prSet>
      <dgm:spPr/>
    </dgm:pt>
    <dgm:pt modelId="{54EAAD86-5550-44DE-8EA3-8C391C4A9907}" type="pres">
      <dgm:prSet presAssocID="{7FF43439-12B1-4A77-A360-2549E32C4F1A}" presName="accent_3" presStyleCnt="0"/>
      <dgm:spPr/>
    </dgm:pt>
    <dgm:pt modelId="{33A0AEE9-EA30-4AD8-8550-C39C0AFA0DA5}" type="pres">
      <dgm:prSet presAssocID="{7FF43439-12B1-4A77-A360-2549E32C4F1A}" presName="accentRepeatNode" presStyleLbl="solidFgAcc1" presStyleIdx="2" presStyleCnt="4"/>
      <dgm:spPr/>
    </dgm:pt>
    <dgm:pt modelId="{802EC057-EAE6-47AA-8099-140D0A2EE544}" type="pres">
      <dgm:prSet presAssocID="{BFA9AF37-1D59-4CAA-810F-ECF8789FEBC1}" presName="text_4" presStyleLbl="node1" presStyleIdx="3" presStyleCnt="4">
        <dgm:presLayoutVars>
          <dgm:bulletEnabled val="1"/>
        </dgm:presLayoutVars>
      </dgm:prSet>
      <dgm:spPr/>
    </dgm:pt>
    <dgm:pt modelId="{DFDC0601-A4D7-4F49-A12D-6CAC92B76207}" type="pres">
      <dgm:prSet presAssocID="{BFA9AF37-1D59-4CAA-810F-ECF8789FEBC1}" presName="accent_4" presStyleCnt="0"/>
      <dgm:spPr/>
    </dgm:pt>
    <dgm:pt modelId="{486D3D2D-6725-4DD9-B391-555E04825542}" type="pres">
      <dgm:prSet presAssocID="{BFA9AF37-1D59-4CAA-810F-ECF8789FEBC1}" presName="accentRepeatNode" presStyleLbl="solidFgAcc1" presStyleIdx="3" presStyleCnt="4"/>
      <dgm:spPr/>
    </dgm:pt>
  </dgm:ptLst>
  <dgm:cxnLst>
    <dgm:cxn modelId="{951E5320-82E7-4D7F-A97D-0B294A1610F8}" type="presOf" srcId="{42FDCCAB-5F1A-4FE4-B4A4-485BE8B6A871}" destId="{2705E3A5-61A3-45A8-A433-78D33C3DFFD9}" srcOrd="0" destOrd="0" presId="urn:microsoft.com/office/officeart/2008/layout/VerticalCurvedList"/>
    <dgm:cxn modelId="{4C6C3E66-D306-4EFD-8061-4C0236B187E9}" type="presOf" srcId="{DC2E71CA-80BC-478A-BA0C-6AF2325ADFBF}" destId="{F15D5CE5-0AE8-42AD-B935-10D3EA933EB0}" srcOrd="0" destOrd="0" presId="urn:microsoft.com/office/officeart/2008/layout/VerticalCurvedList"/>
    <dgm:cxn modelId="{21182047-11CD-4A42-8BEF-CA2416FA1294}" type="presOf" srcId="{7FF43439-12B1-4A77-A360-2549E32C4F1A}" destId="{F632EBDD-0663-42D0-8809-657D56F8A537}" srcOrd="0" destOrd="0" presId="urn:microsoft.com/office/officeart/2008/layout/VerticalCurvedList"/>
    <dgm:cxn modelId="{ECF0DE50-0A65-4E2F-865C-F9E0FF2EA5DF}" type="presOf" srcId="{710899F6-3D34-4FDE-BA0B-B9A4E531583C}" destId="{E9ECEA91-89B2-4F4D-97A3-3A560E3B73C3}" srcOrd="0" destOrd="0" presId="urn:microsoft.com/office/officeart/2008/layout/VerticalCurvedList"/>
    <dgm:cxn modelId="{5A2A838D-61E7-4137-B838-8A5290C29DA3}" type="presOf" srcId="{B050308F-DC71-4583-A918-F3F58484271D}" destId="{8652D3AA-2415-41C4-8F14-36F1AA0FD2A6}" srcOrd="0" destOrd="0" presId="urn:microsoft.com/office/officeart/2008/layout/VerticalCurvedList"/>
    <dgm:cxn modelId="{C43FD0BC-B139-48F6-B051-B527668C8CF2}" srcId="{B050308F-DC71-4583-A918-F3F58484271D}" destId="{BFA9AF37-1D59-4CAA-810F-ECF8789FEBC1}" srcOrd="3" destOrd="0" parTransId="{0B107671-B146-4618-A905-AA20D0D44A5B}" sibTransId="{52EC1FF2-86E3-40FF-85A3-286EEA441716}"/>
    <dgm:cxn modelId="{9765CFC6-8F4B-4A9A-B37D-70AEAC00C663}" srcId="{B050308F-DC71-4583-A918-F3F58484271D}" destId="{42FDCCAB-5F1A-4FE4-B4A4-485BE8B6A871}" srcOrd="0" destOrd="0" parTransId="{36B37FA8-3C50-4003-BEA6-07B033C012DF}" sibTransId="{710899F6-3D34-4FDE-BA0B-B9A4E531583C}"/>
    <dgm:cxn modelId="{BB9EA3F9-FF05-4005-97C9-815706C662BC}" type="presOf" srcId="{BFA9AF37-1D59-4CAA-810F-ECF8789FEBC1}" destId="{802EC057-EAE6-47AA-8099-140D0A2EE544}" srcOrd="0" destOrd="0" presId="urn:microsoft.com/office/officeart/2008/layout/VerticalCurvedList"/>
    <dgm:cxn modelId="{B5932DFD-7655-4157-92CE-C698324EFD41}" srcId="{B050308F-DC71-4583-A918-F3F58484271D}" destId="{DC2E71CA-80BC-478A-BA0C-6AF2325ADFBF}" srcOrd="1" destOrd="0" parTransId="{48C59CB0-60C8-4E1C-A5A9-3A6EC71FF3C9}" sibTransId="{A72361C9-D6D9-47F1-8B25-C7DE3C4DC044}"/>
    <dgm:cxn modelId="{726264FF-68DC-42B0-AD28-E0CF76DAD9AB}" srcId="{B050308F-DC71-4583-A918-F3F58484271D}" destId="{7FF43439-12B1-4A77-A360-2549E32C4F1A}" srcOrd="2" destOrd="0" parTransId="{EEC7657C-3158-42ED-832F-8F2248C1FCD4}" sibTransId="{D0BD15D6-12BC-4930-BE3E-C664085E3ABC}"/>
    <dgm:cxn modelId="{5B24D63F-20CA-4E91-BEF9-A607E067D9DB}" type="presParOf" srcId="{8652D3AA-2415-41C4-8F14-36F1AA0FD2A6}" destId="{17280B2D-FB1A-45E8-BFE7-C19242F56212}" srcOrd="0" destOrd="0" presId="urn:microsoft.com/office/officeart/2008/layout/VerticalCurvedList"/>
    <dgm:cxn modelId="{5F106EA2-EEC7-4C5D-AE8D-8F8E13910726}" type="presParOf" srcId="{17280B2D-FB1A-45E8-BFE7-C19242F56212}" destId="{8462C328-D062-45B0-AECD-89C622644E51}" srcOrd="0" destOrd="0" presId="urn:microsoft.com/office/officeart/2008/layout/VerticalCurvedList"/>
    <dgm:cxn modelId="{5B7B872A-E07B-41E5-A650-5D37FEBEEAAF}" type="presParOf" srcId="{8462C328-D062-45B0-AECD-89C622644E51}" destId="{5E59CE0A-6696-4E90-8BB2-3DEAE398F542}" srcOrd="0" destOrd="0" presId="urn:microsoft.com/office/officeart/2008/layout/VerticalCurvedList"/>
    <dgm:cxn modelId="{B77C9997-B1D0-4107-9E08-79296471BC4F}" type="presParOf" srcId="{8462C328-D062-45B0-AECD-89C622644E51}" destId="{E9ECEA91-89B2-4F4D-97A3-3A560E3B73C3}" srcOrd="1" destOrd="0" presId="urn:microsoft.com/office/officeart/2008/layout/VerticalCurvedList"/>
    <dgm:cxn modelId="{AE37E23D-AB94-458F-A649-2D7E4515FED8}" type="presParOf" srcId="{8462C328-D062-45B0-AECD-89C622644E51}" destId="{873EDF89-5C76-43A2-9C7F-7937835B5A06}" srcOrd="2" destOrd="0" presId="urn:microsoft.com/office/officeart/2008/layout/VerticalCurvedList"/>
    <dgm:cxn modelId="{9657B8FA-E482-4BDA-83D8-84E704D939E1}" type="presParOf" srcId="{8462C328-D062-45B0-AECD-89C622644E51}" destId="{5ABAE3AC-6ABE-4212-991E-380FFF8D3DF1}" srcOrd="3" destOrd="0" presId="urn:microsoft.com/office/officeart/2008/layout/VerticalCurvedList"/>
    <dgm:cxn modelId="{7E06A9D4-C366-495F-BA28-9D9D4851D66A}" type="presParOf" srcId="{17280B2D-FB1A-45E8-BFE7-C19242F56212}" destId="{2705E3A5-61A3-45A8-A433-78D33C3DFFD9}" srcOrd="1" destOrd="0" presId="urn:microsoft.com/office/officeart/2008/layout/VerticalCurvedList"/>
    <dgm:cxn modelId="{AAC7D532-ED1E-4438-97E2-8F992B9949A8}" type="presParOf" srcId="{17280B2D-FB1A-45E8-BFE7-C19242F56212}" destId="{D0C650AB-BC96-4EC2-B39C-40D2CB2EA481}" srcOrd="2" destOrd="0" presId="urn:microsoft.com/office/officeart/2008/layout/VerticalCurvedList"/>
    <dgm:cxn modelId="{DC9D77E3-7D30-443D-9113-7EB6988C34A8}" type="presParOf" srcId="{D0C650AB-BC96-4EC2-B39C-40D2CB2EA481}" destId="{38219375-BA6A-4E4A-80D1-E9D62CB81D9B}" srcOrd="0" destOrd="0" presId="urn:microsoft.com/office/officeart/2008/layout/VerticalCurvedList"/>
    <dgm:cxn modelId="{3E7145C8-7B55-431E-884C-2F68B040AA9C}" type="presParOf" srcId="{17280B2D-FB1A-45E8-BFE7-C19242F56212}" destId="{F15D5CE5-0AE8-42AD-B935-10D3EA933EB0}" srcOrd="3" destOrd="0" presId="urn:microsoft.com/office/officeart/2008/layout/VerticalCurvedList"/>
    <dgm:cxn modelId="{B057438F-5589-4C80-A332-C152815FA2E7}" type="presParOf" srcId="{17280B2D-FB1A-45E8-BFE7-C19242F56212}" destId="{68A6AD38-6C67-437D-A700-99FB730C9700}" srcOrd="4" destOrd="0" presId="urn:microsoft.com/office/officeart/2008/layout/VerticalCurvedList"/>
    <dgm:cxn modelId="{1F8A345A-6B3D-403E-937E-85CE2FAFB9C9}" type="presParOf" srcId="{68A6AD38-6C67-437D-A700-99FB730C9700}" destId="{90A14EAB-4D1D-47E5-86D1-07D2ECF2171F}" srcOrd="0" destOrd="0" presId="urn:microsoft.com/office/officeart/2008/layout/VerticalCurvedList"/>
    <dgm:cxn modelId="{945EFED1-C9CF-4367-A764-84CF79BF8ADC}" type="presParOf" srcId="{17280B2D-FB1A-45E8-BFE7-C19242F56212}" destId="{F632EBDD-0663-42D0-8809-657D56F8A537}" srcOrd="5" destOrd="0" presId="urn:microsoft.com/office/officeart/2008/layout/VerticalCurvedList"/>
    <dgm:cxn modelId="{9BA1DEC4-E637-490C-ABE1-4E8E65942BB2}" type="presParOf" srcId="{17280B2D-FB1A-45E8-BFE7-C19242F56212}" destId="{54EAAD86-5550-44DE-8EA3-8C391C4A9907}" srcOrd="6" destOrd="0" presId="urn:microsoft.com/office/officeart/2008/layout/VerticalCurvedList"/>
    <dgm:cxn modelId="{53AB1BB9-45C2-4E00-A0FF-5B6E949CFD50}" type="presParOf" srcId="{54EAAD86-5550-44DE-8EA3-8C391C4A9907}" destId="{33A0AEE9-EA30-4AD8-8550-C39C0AFA0DA5}" srcOrd="0" destOrd="0" presId="urn:microsoft.com/office/officeart/2008/layout/VerticalCurvedList"/>
    <dgm:cxn modelId="{5A229FC7-A299-4ECD-B096-AA605D8AB7D7}" type="presParOf" srcId="{17280B2D-FB1A-45E8-BFE7-C19242F56212}" destId="{802EC057-EAE6-47AA-8099-140D0A2EE544}" srcOrd="7" destOrd="0" presId="urn:microsoft.com/office/officeart/2008/layout/VerticalCurvedList"/>
    <dgm:cxn modelId="{6858C30D-3256-4C1D-A50C-E183E41DA4D0}" type="presParOf" srcId="{17280B2D-FB1A-45E8-BFE7-C19242F56212}" destId="{DFDC0601-A4D7-4F49-A12D-6CAC92B76207}" srcOrd="8" destOrd="0" presId="urn:microsoft.com/office/officeart/2008/layout/VerticalCurvedList"/>
    <dgm:cxn modelId="{7038D9B4-077A-4E7F-9B95-5E5B61C1D0DC}" type="presParOf" srcId="{DFDC0601-A4D7-4F49-A12D-6CAC92B76207}" destId="{486D3D2D-6725-4DD9-B391-555E0482554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9BA08-5EDA-48C7-8766-6A09F4EF304A}">
      <dsp:nvSpPr>
        <dsp:cNvPr id="0" name=""/>
        <dsp:cNvSpPr/>
      </dsp:nvSpPr>
      <dsp:spPr>
        <a:xfrm rot="10800000">
          <a:off x="2408778" y="377"/>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SzPts val="2800"/>
            <a:buFont typeface="Arial" panose="020B0604020202020204" pitchFamily="34" charset="0"/>
            <a:buNone/>
          </a:pPr>
          <a:r>
            <a:rPr lang="en-US" sz="1400" b="0" kern="1200" dirty="0">
              <a:solidFill>
                <a:schemeClr val="bg2"/>
              </a:solidFill>
              <a:latin typeface="Times New Roman" panose="02020603050405020304" pitchFamily="18" charset="0"/>
              <a:cs typeface="Times New Roman" panose="02020603050405020304" pitchFamily="18" charset="0"/>
            </a:rPr>
            <a:t>Behavioral problems in children are reported by 20% of parents and up to 15% in  2- to 5- years olds meet diagnostic criteria for behavioral disorder.(Wood et al., 2021)</a:t>
          </a:r>
          <a:endParaRPr lang="en-IN" sz="1400" b="0" kern="1200" dirty="0">
            <a:solidFill>
              <a:schemeClr val="bg2"/>
            </a:solidFill>
            <a:latin typeface="Times New Roman" panose="02020603050405020304" pitchFamily="18" charset="0"/>
            <a:cs typeface="Times New Roman" panose="02020603050405020304" pitchFamily="18" charset="0"/>
          </a:endParaRPr>
        </a:p>
      </dsp:txBody>
      <dsp:txXfrm rot="10800000">
        <a:off x="2577603" y="377"/>
        <a:ext cx="8730319" cy="675299"/>
      </dsp:txXfrm>
    </dsp:sp>
    <dsp:sp modelId="{1BCA679A-2A62-4AFD-9D25-8F3F35C7C221}">
      <dsp:nvSpPr>
        <dsp:cNvPr id="0" name=""/>
        <dsp:cNvSpPr/>
      </dsp:nvSpPr>
      <dsp:spPr>
        <a:xfrm>
          <a:off x="2074248" y="54580"/>
          <a:ext cx="669060" cy="5668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FDB470-D3A4-4DAF-B2D4-3BFA9E5EB257}">
      <dsp:nvSpPr>
        <dsp:cNvPr id="0" name=""/>
        <dsp:cNvSpPr/>
      </dsp:nvSpPr>
      <dsp:spPr>
        <a:xfrm rot="10800000">
          <a:off x="2410338" y="863693"/>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None/>
          </a:pPr>
          <a:r>
            <a:rPr lang="en-IN" sz="1400" b="0" kern="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National prevalence estimates suggest that 15.4% of young children (ages 2 to 8 years) have been diagnosed with a mental, behavioural, or developmental disorder (</a:t>
          </a:r>
          <a:r>
            <a:rPr lang="en-IN" sz="1400" b="0" kern="12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Centers</a:t>
          </a:r>
          <a:r>
            <a:rPr lang="en-IN" sz="1400" b="0" kern="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for Disease Control, 2016).</a:t>
          </a:r>
        </a:p>
      </dsp:txBody>
      <dsp:txXfrm rot="10800000">
        <a:off x="2579163" y="863693"/>
        <a:ext cx="8730319" cy="675299"/>
      </dsp:txXfrm>
    </dsp:sp>
    <dsp:sp modelId="{F3BE4229-C073-4331-939A-9851FAACB52B}">
      <dsp:nvSpPr>
        <dsp:cNvPr id="0" name=""/>
        <dsp:cNvSpPr/>
      </dsp:nvSpPr>
      <dsp:spPr>
        <a:xfrm>
          <a:off x="2072688" y="863693"/>
          <a:ext cx="675299" cy="67529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AD6E0-5007-4880-AB7A-062839960AE9}">
      <dsp:nvSpPr>
        <dsp:cNvPr id="0" name=""/>
        <dsp:cNvSpPr/>
      </dsp:nvSpPr>
      <dsp:spPr>
        <a:xfrm rot="10800000">
          <a:off x="2410338" y="1727009"/>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None/>
          </a:pPr>
          <a:r>
            <a:rPr lang="en-IN" sz="1400" b="0" kern="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These trajectories and outcomes may differentially affect rural communities given that behavioural problems are more prominent in rural relative to urban and suburban communities. (Sheridan, 2019) </a:t>
          </a:r>
        </a:p>
      </dsp:txBody>
      <dsp:txXfrm rot="10800000">
        <a:off x="2579163" y="1727009"/>
        <a:ext cx="8730319" cy="675299"/>
      </dsp:txXfrm>
    </dsp:sp>
    <dsp:sp modelId="{2731FD32-4240-4154-8C63-DD21B0296F2D}">
      <dsp:nvSpPr>
        <dsp:cNvPr id="0" name=""/>
        <dsp:cNvSpPr/>
      </dsp:nvSpPr>
      <dsp:spPr>
        <a:xfrm>
          <a:off x="2072688" y="1727009"/>
          <a:ext cx="675299" cy="67529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336B5-379D-4C37-91B5-814E1494D435}">
      <dsp:nvSpPr>
        <dsp:cNvPr id="0" name=""/>
        <dsp:cNvSpPr/>
      </dsp:nvSpPr>
      <dsp:spPr>
        <a:xfrm rot="10800000">
          <a:off x="2410338" y="2590325"/>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None/>
          </a:pPr>
          <a:r>
            <a:rPr lang="en-IN" sz="1400" b="0" kern="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Early onset behavioural problems such as aggression and non-compliance are the best predictors of antisocial and criminal behaviour in adolescence and adulthood. (Hutchings J, 2007).</a:t>
          </a:r>
          <a:endParaRPr lang="en-US" sz="1400" b="0" kern="1200" dirty="0">
            <a:solidFill>
              <a:schemeClr val="bg2"/>
            </a:solidFill>
            <a:latin typeface="Times New Roman" panose="02020603050405020304" pitchFamily="18" charset="0"/>
            <a:cs typeface="Times New Roman" panose="02020603050405020304" pitchFamily="18" charset="0"/>
          </a:endParaRPr>
        </a:p>
      </dsp:txBody>
      <dsp:txXfrm rot="10800000">
        <a:off x="2579163" y="2590325"/>
        <a:ext cx="8730319" cy="675299"/>
      </dsp:txXfrm>
    </dsp:sp>
    <dsp:sp modelId="{AF7F2474-1028-424B-B94F-409A71531CFE}">
      <dsp:nvSpPr>
        <dsp:cNvPr id="0" name=""/>
        <dsp:cNvSpPr/>
      </dsp:nvSpPr>
      <dsp:spPr>
        <a:xfrm>
          <a:off x="2072688" y="2590325"/>
          <a:ext cx="675299" cy="67529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56C0AF-FAE5-4637-A2F4-9671427A7773}">
      <dsp:nvSpPr>
        <dsp:cNvPr id="0" name=""/>
        <dsp:cNvSpPr/>
      </dsp:nvSpPr>
      <dsp:spPr>
        <a:xfrm rot="10800000">
          <a:off x="2410338" y="3453640"/>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Positive parenting programs have shown extensive evidence in improving child </a:t>
          </a:r>
          <a:r>
            <a:rPr lang="en-US" sz="1400" b="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behaviour</a:t>
          </a:r>
          <a:r>
            <a:rPr lang="en-US" sz="14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the short and long </a:t>
          </a:r>
          <a:r>
            <a:rPr lang="en-US" sz="1400" b="0" kern="1200" dirty="0">
              <a:solidFill>
                <a:schemeClr val="bg2"/>
              </a:solidFill>
              <a:latin typeface="Times New Roman" panose="02020603050405020304" pitchFamily="18" charset="0"/>
              <a:cs typeface="Times New Roman" panose="02020603050405020304" pitchFamily="18" charset="0"/>
            </a:rPr>
            <a:t>term.</a:t>
          </a:r>
        </a:p>
      </dsp:txBody>
      <dsp:txXfrm rot="10800000">
        <a:off x="2579163" y="3453640"/>
        <a:ext cx="8730319" cy="675299"/>
      </dsp:txXfrm>
    </dsp:sp>
    <dsp:sp modelId="{6645D5C4-6EB9-408A-88B6-CCE8DDF07FB7}">
      <dsp:nvSpPr>
        <dsp:cNvPr id="0" name=""/>
        <dsp:cNvSpPr/>
      </dsp:nvSpPr>
      <dsp:spPr>
        <a:xfrm>
          <a:off x="2072688" y="3453640"/>
          <a:ext cx="675299" cy="67529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948AAA-77BA-4342-9DF0-3898C5AC4978}">
      <dsp:nvSpPr>
        <dsp:cNvPr id="0" name=""/>
        <dsp:cNvSpPr/>
      </dsp:nvSpPr>
      <dsp:spPr>
        <a:xfrm rot="10800000">
          <a:off x="2410338" y="4316956"/>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2"/>
              </a:solidFill>
              <a:latin typeface="Times New Roman" panose="02020603050405020304" pitchFamily="18" charset="0"/>
              <a:cs typeface="Times New Roman" panose="02020603050405020304" pitchFamily="18" charset="0"/>
            </a:rPr>
            <a:t>Parenting programs have also been recommended by WHO as an essential tool in addressing the behavioural problems of children (</a:t>
          </a:r>
          <a:r>
            <a:rPr lang="en-US" sz="1400" b="0" kern="1200" dirty="0" err="1">
              <a:solidFill>
                <a:schemeClr val="bg2"/>
              </a:solidFill>
              <a:latin typeface="Times New Roman" panose="02020603050405020304" pitchFamily="18" charset="0"/>
              <a:cs typeface="Times New Roman" panose="02020603050405020304" pitchFamily="18" charset="0"/>
            </a:rPr>
            <a:t>Khowaja</a:t>
          </a:r>
          <a:r>
            <a:rPr lang="en-US" sz="1400" b="0" kern="1200" dirty="0">
              <a:solidFill>
                <a:schemeClr val="bg2"/>
              </a:solidFill>
              <a:latin typeface="Times New Roman" panose="02020603050405020304" pitchFamily="18" charset="0"/>
              <a:cs typeface="Times New Roman" panose="02020603050405020304" pitchFamily="18" charset="0"/>
            </a:rPr>
            <a:t> Y, 2015)</a:t>
          </a:r>
        </a:p>
      </dsp:txBody>
      <dsp:txXfrm rot="10800000">
        <a:off x="2579163" y="4316956"/>
        <a:ext cx="8730319" cy="675299"/>
      </dsp:txXfrm>
    </dsp:sp>
    <dsp:sp modelId="{B9689D97-EE6D-4045-8FCE-C8AFFA044DDB}">
      <dsp:nvSpPr>
        <dsp:cNvPr id="0" name=""/>
        <dsp:cNvSpPr/>
      </dsp:nvSpPr>
      <dsp:spPr>
        <a:xfrm>
          <a:off x="2072688" y="4316956"/>
          <a:ext cx="675299" cy="675299"/>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CEA91-89B2-4F4D-97A3-3A560E3B73C3}">
      <dsp:nvSpPr>
        <dsp:cNvPr id="0" name=""/>
        <dsp:cNvSpPr/>
      </dsp:nvSpPr>
      <dsp:spPr>
        <a:xfrm>
          <a:off x="-5724661" y="-876247"/>
          <a:ext cx="6815562" cy="6815562"/>
        </a:xfrm>
        <a:prstGeom prst="blockArc">
          <a:avLst>
            <a:gd name="adj1" fmla="val 18900000"/>
            <a:gd name="adj2" fmla="val 2700000"/>
            <a:gd name="adj3" fmla="val 317"/>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5E3A5-61A3-45A8-A433-78D33C3DFFD9}">
      <dsp:nvSpPr>
        <dsp:cNvPr id="0" name=""/>
        <dsp:cNvSpPr/>
      </dsp:nvSpPr>
      <dsp:spPr>
        <a:xfrm>
          <a:off x="571031" y="389248"/>
          <a:ext cx="10664633" cy="778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254" tIns="38100" rIns="38100" bIns="38100" numCol="1" spcCol="1270" anchor="ctr" anchorCtr="0">
          <a:noAutofit/>
        </a:bodyPr>
        <a:lstStyle/>
        <a:p>
          <a:pPr marL="0" lvl="0" indent="0" algn="l" defTabSz="666750">
            <a:lnSpc>
              <a:spcPct val="90000"/>
            </a:lnSpc>
            <a:spcBef>
              <a:spcPct val="0"/>
            </a:spcBef>
            <a:spcAft>
              <a:spcPct val="35000"/>
            </a:spcAft>
            <a:buNone/>
          </a:pPr>
          <a:r>
            <a:rPr lang="en-IN" sz="1500" b="0" kern="1200" dirty="0">
              <a:solidFill>
                <a:schemeClr val="bg2"/>
              </a:solidFill>
              <a:latin typeface="Times New Roman" panose="02020603050405020304" pitchFamily="18" charset="0"/>
              <a:cs typeface="Times New Roman" panose="02020603050405020304" pitchFamily="18" charset="0"/>
            </a:rPr>
            <a:t>Childhood behaviours have longer impact on the social, physical and mental wellbeing of not only the children but also the entire family involved.  </a:t>
          </a:r>
        </a:p>
      </dsp:txBody>
      <dsp:txXfrm>
        <a:off x="571031" y="389248"/>
        <a:ext cx="10664633" cy="778902"/>
      </dsp:txXfrm>
    </dsp:sp>
    <dsp:sp modelId="{38219375-BA6A-4E4A-80D1-E9D62CB81D9B}">
      <dsp:nvSpPr>
        <dsp:cNvPr id="0" name=""/>
        <dsp:cNvSpPr/>
      </dsp:nvSpPr>
      <dsp:spPr>
        <a:xfrm>
          <a:off x="84217" y="291885"/>
          <a:ext cx="973627" cy="97362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5D5CE5-0AE8-42AD-B935-10D3EA933EB0}">
      <dsp:nvSpPr>
        <dsp:cNvPr id="0" name=""/>
        <dsp:cNvSpPr/>
      </dsp:nvSpPr>
      <dsp:spPr>
        <a:xfrm>
          <a:off x="1017593" y="1557804"/>
          <a:ext cx="10218070" cy="778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254" tIns="38100" rIns="38100" bIns="38100" numCol="1" spcCol="1270" anchor="ctr" anchorCtr="0">
          <a:noAutofit/>
        </a:bodyPr>
        <a:lstStyle/>
        <a:p>
          <a:pPr marL="0" lvl="0" indent="0" algn="l" defTabSz="666750">
            <a:lnSpc>
              <a:spcPct val="90000"/>
            </a:lnSpc>
            <a:spcBef>
              <a:spcPct val="0"/>
            </a:spcBef>
            <a:spcAft>
              <a:spcPct val="35000"/>
            </a:spcAft>
            <a:buNone/>
          </a:pPr>
          <a:r>
            <a:rPr lang="en-IN" sz="1500" b="0" kern="1200" dirty="0">
              <a:solidFill>
                <a:schemeClr val="bg2"/>
              </a:solidFill>
              <a:latin typeface="Times New Roman" panose="02020603050405020304" pitchFamily="18" charset="0"/>
              <a:cs typeface="Times New Roman" panose="02020603050405020304" pitchFamily="18" charset="0"/>
            </a:rPr>
            <a:t>The behavioural outcomes play an indispensable role in the early development of a child hence effective parenting is considered as a primordial intervention to improve behavioural outcomes in children.</a:t>
          </a:r>
        </a:p>
      </dsp:txBody>
      <dsp:txXfrm>
        <a:off x="1017593" y="1557804"/>
        <a:ext cx="10218070" cy="778902"/>
      </dsp:txXfrm>
    </dsp:sp>
    <dsp:sp modelId="{90A14EAB-4D1D-47E5-86D1-07D2ECF2171F}">
      <dsp:nvSpPr>
        <dsp:cNvPr id="0" name=""/>
        <dsp:cNvSpPr/>
      </dsp:nvSpPr>
      <dsp:spPr>
        <a:xfrm>
          <a:off x="530779" y="1460441"/>
          <a:ext cx="973627" cy="97362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2EBDD-0663-42D0-8809-657D56F8A537}">
      <dsp:nvSpPr>
        <dsp:cNvPr id="0" name=""/>
        <dsp:cNvSpPr/>
      </dsp:nvSpPr>
      <dsp:spPr>
        <a:xfrm>
          <a:off x="1017593" y="2677702"/>
          <a:ext cx="10218070" cy="87621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254" tIns="38100" rIns="38100" bIns="38100" numCol="1" spcCol="1270" anchor="ctr" anchorCtr="0">
          <a:noAutofit/>
        </a:bodyPr>
        <a:lstStyle/>
        <a:p>
          <a:pPr marL="0" lvl="0" indent="0" algn="l" defTabSz="666750">
            <a:lnSpc>
              <a:spcPct val="90000"/>
            </a:lnSpc>
            <a:spcBef>
              <a:spcPct val="0"/>
            </a:spcBef>
            <a:spcAft>
              <a:spcPct val="35000"/>
            </a:spcAft>
            <a:buNone/>
          </a:pPr>
          <a:r>
            <a:rPr lang="en-IN" sz="1500" b="0" kern="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More than 30 years of research reports that parenting interventions based on social learning and cognitive behavioural theories are effective in reducing child externalizing behaviour which  has been the focus of over 100 studies with significant short- and long-term effects found for child social, emotional and behavioural outcomes, and parenting practices.(Tully, LA; 2017)</a:t>
          </a:r>
          <a:endParaRPr lang="en-IN" sz="1500" b="0" kern="1200" dirty="0">
            <a:solidFill>
              <a:schemeClr val="bg2"/>
            </a:solidFill>
            <a:latin typeface="Times New Roman" panose="02020603050405020304" pitchFamily="18" charset="0"/>
            <a:cs typeface="Times New Roman" panose="02020603050405020304" pitchFamily="18" charset="0"/>
          </a:endParaRPr>
        </a:p>
      </dsp:txBody>
      <dsp:txXfrm>
        <a:off x="1017593" y="2677702"/>
        <a:ext cx="10218070" cy="876218"/>
      </dsp:txXfrm>
    </dsp:sp>
    <dsp:sp modelId="{33A0AEE9-EA30-4AD8-8550-C39C0AFA0DA5}">
      <dsp:nvSpPr>
        <dsp:cNvPr id="0" name=""/>
        <dsp:cNvSpPr/>
      </dsp:nvSpPr>
      <dsp:spPr>
        <a:xfrm>
          <a:off x="530779" y="2628997"/>
          <a:ext cx="973627" cy="97362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EC057-EAE6-47AA-8099-140D0A2EE544}">
      <dsp:nvSpPr>
        <dsp:cNvPr id="0" name=""/>
        <dsp:cNvSpPr/>
      </dsp:nvSpPr>
      <dsp:spPr>
        <a:xfrm>
          <a:off x="571031" y="3894916"/>
          <a:ext cx="10664633" cy="778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254" tIns="38100" rIns="38100" bIns="38100" numCol="1" spcCol="1270" anchor="ctr" anchorCtr="0">
          <a:noAutofit/>
        </a:bodyPr>
        <a:lstStyle/>
        <a:p>
          <a:pPr marL="0" lvl="0" indent="0" algn="l" defTabSz="666750">
            <a:lnSpc>
              <a:spcPct val="90000"/>
            </a:lnSpc>
            <a:spcBef>
              <a:spcPct val="0"/>
            </a:spcBef>
            <a:spcAft>
              <a:spcPct val="35000"/>
            </a:spcAft>
            <a:buNone/>
          </a:pPr>
          <a:r>
            <a:rPr lang="en-US" sz="1500" b="0" kern="1200" dirty="0">
              <a:solidFill>
                <a:schemeClr val="bg2"/>
              </a:solidFill>
              <a:latin typeface="Times New Roman" panose="02020603050405020304" pitchFamily="18" charset="0"/>
              <a:cs typeface="Times New Roman" panose="02020603050405020304" pitchFamily="18" charset="0"/>
            </a:rPr>
            <a:t>To the best of our knowledge, there are no published systematic reviews on the effects of positive parenting on behavioural outcomes in children. Hence, this study is an attempt summarize all available evidence on this topic.</a:t>
          </a:r>
        </a:p>
      </dsp:txBody>
      <dsp:txXfrm>
        <a:off x="571031" y="3894916"/>
        <a:ext cx="10664633" cy="778902"/>
      </dsp:txXfrm>
    </dsp:sp>
    <dsp:sp modelId="{486D3D2D-6725-4DD9-B391-555E04825542}">
      <dsp:nvSpPr>
        <dsp:cNvPr id="0" name=""/>
        <dsp:cNvSpPr/>
      </dsp:nvSpPr>
      <dsp:spPr>
        <a:xfrm>
          <a:off x="84217" y="3797553"/>
          <a:ext cx="973627" cy="97362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249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68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776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982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26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177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169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85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766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19</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901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704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156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435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88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81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67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539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33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41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107600" y="3534800"/>
            <a:ext cx="11976900" cy="32157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47833" y="352633"/>
            <a:ext cx="10911600" cy="1964700"/>
          </a:xfrm>
          <a:prstGeom prst="rect">
            <a:avLst/>
          </a:prstGeom>
        </p:spPr>
        <p:txBody>
          <a:bodyPr spcFirstLastPara="1" wrap="square" lIns="121900" tIns="121900" rIns="121900" bIns="121900" anchor="b"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16" name="Google Shape;16;p2"/>
          <p:cNvSpPr txBox="1">
            <a:spLocks noGrp="1"/>
          </p:cNvSpPr>
          <p:nvPr>
            <p:ph type="subTitle" idx="1"/>
          </p:nvPr>
        </p:nvSpPr>
        <p:spPr>
          <a:xfrm>
            <a:off x="647833" y="2317433"/>
            <a:ext cx="10911600" cy="11481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3200"/>
              <a:buNone/>
              <a:defRPr sz="3200"/>
            </a:lvl1pPr>
            <a:lvl2pPr lvl="1">
              <a:lnSpc>
                <a:spcPct val="100000"/>
              </a:lnSpc>
              <a:spcBef>
                <a:spcPts val="0"/>
              </a:spcBef>
              <a:spcAft>
                <a:spcPts val="0"/>
              </a:spcAft>
              <a:buSzPts val="3200"/>
              <a:buNone/>
              <a:defRPr sz="3200"/>
            </a:lvl2pPr>
            <a:lvl3pPr lvl="2">
              <a:lnSpc>
                <a:spcPct val="100000"/>
              </a:lnSpc>
              <a:spcBef>
                <a:spcPts val="0"/>
              </a:spcBef>
              <a:spcAft>
                <a:spcPts val="0"/>
              </a:spcAft>
              <a:buSzPts val="3200"/>
              <a:buNone/>
              <a:defRPr sz="3200"/>
            </a:lvl3pPr>
            <a:lvl4pPr lvl="3">
              <a:lnSpc>
                <a:spcPct val="100000"/>
              </a:lnSpc>
              <a:spcBef>
                <a:spcPts val="0"/>
              </a:spcBef>
              <a:spcAft>
                <a:spcPts val="0"/>
              </a:spcAft>
              <a:buSzPts val="3200"/>
              <a:buNone/>
              <a:defRPr sz="3200"/>
            </a:lvl4pPr>
            <a:lvl5pPr lvl="4">
              <a:lnSpc>
                <a:spcPct val="100000"/>
              </a:lnSpc>
              <a:spcBef>
                <a:spcPts val="0"/>
              </a:spcBef>
              <a:spcAft>
                <a:spcPts val="0"/>
              </a:spcAft>
              <a:buSzPts val="3200"/>
              <a:buNone/>
              <a:defRPr sz="3200"/>
            </a:lvl5pPr>
            <a:lvl6pPr lvl="5">
              <a:lnSpc>
                <a:spcPct val="100000"/>
              </a:lnSpc>
              <a:spcBef>
                <a:spcPts val="0"/>
              </a:spcBef>
              <a:spcAft>
                <a:spcPts val="0"/>
              </a:spcAft>
              <a:buSzPts val="3200"/>
              <a:buNone/>
              <a:defRPr sz="3200"/>
            </a:lvl6pPr>
            <a:lvl7pPr lvl="6">
              <a:lnSpc>
                <a:spcPct val="100000"/>
              </a:lnSpc>
              <a:spcBef>
                <a:spcPts val="0"/>
              </a:spcBef>
              <a:spcAft>
                <a:spcPts val="0"/>
              </a:spcAft>
              <a:buSzPts val="3200"/>
              <a:buNone/>
              <a:defRPr sz="3200"/>
            </a:lvl7pPr>
            <a:lvl8pPr lvl="7">
              <a:lnSpc>
                <a:spcPct val="100000"/>
              </a:lnSpc>
              <a:spcBef>
                <a:spcPts val="0"/>
              </a:spcBef>
              <a:spcAft>
                <a:spcPts val="0"/>
              </a:spcAft>
              <a:buSzPts val="3200"/>
              <a:buNone/>
              <a:defRPr sz="3200"/>
            </a:lvl8pPr>
            <a:lvl9pPr lvl="8">
              <a:lnSpc>
                <a:spcPct val="100000"/>
              </a:lnSpc>
              <a:spcBef>
                <a:spcPts val="0"/>
              </a:spcBef>
              <a:spcAft>
                <a:spcPts val="0"/>
              </a:spcAft>
              <a:buSzPts val="3200"/>
              <a:buNone/>
              <a:defRPr sz="3200"/>
            </a:lvl9pPr>
          </a:lstStyle>
          <a:p>
            <a:endParaRPr/>
          </a:p>
        </p:txBody>
      </p:sp>
      <p:sp>
        <p:nvSpPr>
          <p:cNvPr id="17" name="Google Shape;17;p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107600" y="3534800"/>
            <a:ext cx="11976900" cy="32157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415600" y="990668"/>
            <a:ext cx="11360700" cy="2675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Font typeface="Source Sans Pro"/>
              <a:buNone/>
              <a:defRPr sz="16000">
                <a:latin typeface="Source Sans Pro"/>
                <a:ea typeface="Source Sans Pro"/>
                <a:cs typeface="Source Sans Pro"/>
                <a:sym typeface="Source Sans Pro"/>
              </a:defRPr>
            </a:lvl1pPr>
            <a:lvl2pPr lvl="1" algn="ctr">
              <a:spcBef>
                <a:spcPts val="0"/>
              </a:spcBef>
              <a:spcAft>
                <a:spcPts val="0"/>
              </a:spcAft>
              <a:buSzPts val="16000"/>
              <a:buFont typeface="Source Sans Pro"/>
              <a:buNone/>
              <a:defRPr sz="16000">
                <a:latin typeface="Source Sans Pro"/>
                <a:ea typeface="Source Sans Pro"/>
                <a:cs typeface="Source Sans Pro"/>
                <a:sym typeface="Source Sans Pro"/>
              </a:defRPr>
            </a:lvl2pPr>
            <a:lvl3pPr lvl="2" algn="ctr">
              <a:spcBef>
                <a:spcPts val="0"/>
              </a:spcBef>
              <a:spcAft>
                <a:spcPts val="0"/>
              </a:spcAft>
              <a:buSzPts val="16000"/>
              <a:buFont typeface="Source Sans Pro"/>
              <a:buNone/>
              <a:defRPr sz="16000">
                <a:latin typeface="Source Sans Pro"/>
                <a:ea typeface="Source Sans Pro"/>
                <a:cs typeface="Source Sans Pro"/>
                <a:sym typeface="Source Sans Pro"/>
              </a:defRPr>
            </a:lvl3pPr>
            <a:lvl4pPr lvl="3" algn="ctr">
              <a:spcBef>
                <a:spcPts val="0"/>
              </a:spcBef>
              <a:spcAft>
                <a:spcPts val="0"/>
              </a:spcAft>
              <a:buSzPts val="16000"/>
              <a:buFont typeface="Source Sans Pro"/>
              <a:buNone/>
              <a:defRPr sz="16000">
                <a:latin typeface="Source Sans Pro"/>
                <a:ea typeface="Source Sans Pro"/>
                <a:cs typeface="Source Sans Pro"/>
                <a:sym typeface="Source Sans Pro"/>
              </a:defRPr>
            </a:lvl4pPr>
            <a:lvl5pPr lvl="4" algn="ctr">
              <a:spcBef>
                <a:spcPts val="0"/>
              </a:spcBef>
              <a:spcAft>
                <a:spcPts val="0"/>
              </a:spcAft>
              <a:buSzPts val="16000"/>
              <a:buFont typeface="Source Sans Pro"/>
              <a:buNone/>
              <a:defRPr sz="16000">
                <a:latin typeface="Source Sans Pro"/>
                <a:ea typeface="Source Sans Pro"/>
                <a:cs typeface="Source Sans Pro"/>
                <a:sym typeface="Source Sans Pro"/>
              </a:defRPr>
            </a:lvl5pPr>
            <a:lvl6pPr lvl="5" algn="ctr">
              <a:spcBef>
                <a:spcPts val="0"/>
              </a:spcBef>
              <a:spcAft>
                <a:spcPts val="0"/>
              </a:spcAft>
              <a:buSzPts val="16000"/>
              <a:buFont typeface="Source Sans Pro"/>
              <a:buNone/>
              <a:defRPr sz="16000">
                <a:latin typeface="Source Sans Pro"/>
                <a:ea typeface="Source Sans Pro"/>
                <a:cs typeface="Source Sans Pro"/>
                <a:sym typeface="Source Sans Pro"/>
              </a:defRPr>
            </a:lvl6pPr>
            <a:lvl7pPr lvl="6" algn="ctr">
              <a:spcBef>
                <a:spcPts val="0"/>
              </a:spcBef>
              <a:spcAft>
                <a:spcPts val="0"/>
              </a:spcAft>
              <a:buSzPts val="16000"/>
              <a:buFont typeface="Source Sans Pro"/>
              <a:buNone/>
              <a:defRPr sz="16000">
                <a:latin typeface="Source Sans Pro"/>
                <a:ea typeface="Source Sans Pro"/>
                <a:cs typeface="Source Sans Pro"/>
                <a:sym typeface="Source Sans Pro"/>
              </a:defRPr>
            </a:lvl7pPr>
            <a:lvl8pPr lvl="7" algn="ctr">
              <a:spcBef>
                <a:spcPts val="0"/>
              </a:spcBef>
              <a:spcAft>
                <a:spcPts val="0"/>
              </a:spcAft>
              <a:buSzPts val="16000"/>
              <a:buFont typeface="Source Sans Pro"/>
              <a:buNone/>
              <a:defRPr sz="16000">
                <a:latin typeface="Source Sans Pro"/>
                <a:ea typeface="Source Sans Pro"/>
                <a:cs typeface="Source Sans Pro"/>
                <a:sym typeface="Source Sans Pro"/>
              </a:defRPr>
            </a:lvl8pPr>
            <a:lvl9pPr lvl="8" algn="ctr">
              <a:spcBef>
                <a:spcPts val="0"/>
              </a:spcBef>
              <a:spcAft>
                <a:spcPts val="0"/>
              </a:spcAft>
              <a:buSzPts val="16000"/>
              <a:buFont typeface="Source Sans Pro"/>
              <a:buNone/>
              <a:defRPr sz="16000">
                <a:latin typeface="Source Sans Pro"/>
                <a:ea typeface="Source Sans Pro"/>
                <a:cs typeface="Source Sans Pro"/>
                <a:sym typeface="Source Sans Pro"/>
              </a:defRPr>
            </a:lvl9pPr>
          </a:lstStyle>
          <a:p>
            <a:r>
              <a:t>xx%</a:t>
            </a:r>
          </a:p>
        </p:txBody>
      </p:sp>
      <p:sp>
        <p:nvSpPr>
          <p:cNvPr id="54" name="Google Shape;54;p11"/>
          <p:cNvSpPr txBox="1">
            <a:spLocks noGrp="1"/>
          </p:cNvSpPr>
          <p:nvPr>
            <p:ph type="body" idx="1"/>
          </p:nvPr>
        </p:nvSpPr>
        <p:spPr>
          <a:xfrm>
            <a:off x="415600" y="3793576"/>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Clr>
                <a:schemeClr val="lt1"/>
              </a:buClr>
              <a:buSzPts val="2400"/>
              <a:buChar char="●"/>
              <a:defRPr>
                <a:solidFill>
                  <a:schemeClr val="lt1"/>
                </a:solidFill>
              </a:defRPr>
            </a:lvl1pPr>
            <a:lvl2pPr marL="914400" lvl="1" indent="-349250" algn="ctr">
              <a:spcBef>
                <a:spcPts val="0"/>
              </a:spcBef>
              <a:spcAft>
                <a:spcPts val="0"/>
              </a:spcAft>
              <a:buClr>
                <a:schemeClr val="lt1"/>
              </a:buClr>
              <a:buSzPts val="1900"/>
              <a:buChar char="○"/>
              <a:defRPr>
                <a:solidFill>
                  <a:schemeClr val="lt1"/>
                </a:solidFill>
              </a:defRPr>
            </a:lvl2pPr>
            <a:lvl3pPr marL="1371600" lvl="2" indent="-349250" algn="ctr">
              <a:spcBef>
                <a:spcPts val="0"/>
              </a:spcBef>
              <a:spcAft>
                <a:spcPts val="0"/>
              </a:spcAft>
              <a:buClr>
                <a:schemeClr val="lt1"/>
              </a:buClr>
              <a:buSzPts val="1900"/>
              <a:buChar char="■"/>
              <a:defRPr>
                <a:solidFill>
                  <a:schemeClr val="lt1"/>
                </a:solidFill>
              </a:defRPr>
            </a:lvl3pPr>
            <a:lvl4pPr marL="1828800" lvl="3" indent="-349250" algn="ctr">
              <a:spcBef>
                <a:spcPts val="0"/>
              </a:spcBef>
              <a:spcAft>
                <a:spcPts val="0"/>
              </a:spcAft>
              <a:buClr>
                <a:schemeClr val="lt1"/>
              </a:buClr>
              <a:buSzPts val="1900"/>
              <a:buChar char="●"/>
              <a:defRPr>
                <a:solidFill>
                  <a:schemeClr val="lt1"/>
                </a:solidFill>
              </a:defRPr>
            </a:lvl4pPr>
            <a:lvl5pPr marL="2286000" lvl="4" indent="-349250" algn="ctr">
              <a:spcBef>
                <a:spcPts val="0"/>
              </a:spcBef>
              <a:spcAft>
                <a:spcPts val="0"/>
              </a:spcAft>
              <a:buClr>
                <a:schemeClr val="lt1"/>
              </a:buClr>
              <a:buSzPts val="1900"/>
              <a:buChar char="○"/>
              <a:defRPr>
                <a:solidFill>
                  <a:schemeClr val="lt1"/>
                </a:solidFill>
              </a:defRPr>
            </a:lvl5pPr>
            <a:lvl6pPr marL="2743200" lvl="5" indent="-349250" algn="ctr">
              <a:spcBef>
                <a:spcPts val="0"/>
              </a:spcBef>
              <a:spcAft>
                <a:spcPts val="0"/>
              </a:spcAft>
              <a:buClr>
                <a:schemeClr val="lt1"/>
              </a:buClr>
              <a:buSzPts val="1900"/>
              <a:buChar char="■"/>
              <a:defRPr>
                <a:solidFill>
                  <a:schemeClr val="lt1"/>
                </a:solidFill>
              </a:defRPr>
            </a:lvl6pPr>
            <a:lvl7pPr marL="3200400" lvl="6" indent="-349250" algn="ctr">
              <a:spcBef>
                <a:spcPts val="0"/>
              </a:spcBef>
              <a:spcAft>
                <a:spcPts val="0"/>
              </a:spcAft>
              <a:buClr>
                <a:schemeClr val="lt1"/>
              </a:buClr>
              <a:buSzPts val="1900"/>
              <a:buChar char="●"/>
              <a:defRPr>
                <a:solidFill>
                  <a:schemeClr val="lt1"/>
                </a:solidFill>
              </a:defRPr>
            </a:lvl7pPr>
            <a:lvl8pPr marL="3657600" lvl="7" indent="-349250" algn="ctr">
              <a:spcBef>
                <a:spcPts val="0"/>
              </a:spcBef>
              <a:spcAft>
                <a:spcPts val="0"/>
              </a:spcAft>
              <a:buClr>
                <a:schemeClr val="lt1"/>
              </a:buClr>
              <a:buSzPts val="1900"/>
              <a:buChar char="○"/>
              <a:defRPr>
                <a:solidFill>
                  <a:schemeClr val="lt1"/>
                </a:solidFill>
              </a:defRPr>
            </a:lvl8pPr>
            <a:lvl9pPr marL="4114800" lvl="8" indent="-349250" algn="ctr">
              <a:spcBef>
                <a:spcPts val="0"/>
              </a:spcBef>
              <a:spcAft>
                <a:spcPts val="0"/>
              </a:spcAft>
              <a:buClr>
                <a:schemeClr val="lt1"/>
              </a:buClr>
              <a:buSzPts val="1900"/>
              <a:buChar char="■"/>
              <a:defRPr>
                <a:solidFill>
                  <a:schemeClr val="lt1"/>
                </a:solidFill>
              </a:defRPr>
            </a:lvl9pPr>
          </a:lstStyle>
          <a:p>
            <a:endParaRPr/>
          </a:p>
        </p:txBody>
      </p:sp>
      <p:sp>
        <p:nvSpPr>
          <p:cNvPr id="55" name="Google Shape;55;p11"/>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0" name="Google Shape;60;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1" name="Google Shape;61;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107600" y="3534800"/>
            <a:ext cx="11976900" cy="32157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647833" y="2286000"/>
            <a:ext cx="10911600" cy="1047600"/>
          </a:xfrm>
          <a:prstGeom prst="rect">
            <a:avLst/>
          </a:prstGeom>
        </p:spPr>
        <p:txBody>
          <a:bodyPr spcFirstLastPara="1" wrap="square" lIns="121900" tIns="121900" rIns="121900" bIns="121900"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1" name="Google Shape;21;p3"/>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4" name="Google Shape;24;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5" name="Google Shape;25;p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8" name="Google Shape;28;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9" name="Google Shape;29;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3" name="Google Shape;33;p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6" name="Google Shape;36;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7" name="Google Shape;37;p7"/>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1800"/>
            <a:ext cx="74721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40" name="Google Shape;40;p8"/>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6182400" y="107600"/>
            <a:ext cx="5901900" cy="66429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354000" y="1575600"/>
            <a:ext cx="5393700" cy="20448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45" name="Google Shape;45;p9"/>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6" name="Google Shape;46;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47" name="Google Shape;47;p9"/>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800"/>
              <a:buNone/>
              <a:defRPr sz="2800"/>
            </a:lvl1pPr>
          </a:lstStyle>
          <a:p>
            <a:endParaRPr/>
          </a:p>
        </p:txBody>
      </p:sp>
      <p:sp>
        <p:nvSpPr>
          <p:cNvPr id="50" name="Google Shape;50;p1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8313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1pPr>
            <a:lvl2pPr lvl="1">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2pPr>
            <a:lvl3pPr lvl="2">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3pPr>
            <a:lvl4pPr lvl="3">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4pPr>
            <a:lvl5pPr lvl="4">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5pPr>
            <a:lvl6pPr lvl="5">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6pPr>
            <a:lvl7pPr lvl="6">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7pPr>
            <a:lvl8pPr lvl="7">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8pPr>
            <a:lvl9pPr lvl="8">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lt2"/>
              </a:buClr>
              <a:buSzPts val="2400"/>
              <a:buFont typeface="Source Sans Pro"/>
              <a:buChar char="●"/>
              <a:defRPr sz="2400">
                <a:solidFill>
                  <a:schemeClr val="lt2"/>
                </a:solidFill>
                <a:latin typeface="Source Sans Pro"/>
                <a:ea typeface="Source Sans Pro"/>
                <a:cs typeface="Source Sans Pro"/>
                <a:sym typeface="Source Sans Pro"/>
              </a:defRPr>
            </a:lvl1pPr>
            <a:lvl2pPr marL="914400" lvl="1"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2pPr>
            <a:lvl3pPr marL="1371600" lvl="2"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3pPr>
            <a:lvl4pPr marL="1828800" lvl="3"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4pPr>
            <a:lvl5pPr marL="2286000" lvl="4"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5pPr>
            <a:lvl6pPr marL="2743200" lvl="5"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6pPr>
            <a:lvl7pPr marL="3200400" lvl="6"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7pPr>
            <a:lvl8pPr marL="3657600" lvl="7"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8pPr>
            <a:lvl9pPr marL="4114800" lvl="8"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9pPr>
          </a:lstStyle>
          <a:p>
            <a:endParaRPr/>
          </a:p>
        </p:txBody>
      </p:sp>
      <p:sp>
        <p:nvSpPr>
          <p:cNvPr id="12" name="Google Shape;12;p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lt2"/>
                </a:solidFill>
                <a:latin typeface="Source Sans Pro"/>
                <a:ea typeface="Source Sans Pro"/>
                <a:cs typeface="Source Sans Pro"/>
                <a:sym typeface="Source Sans Pro"/>
              </a:defRPr>
            </a:lvl1pPr>
            <a:lvl2pPr lvl="1" algn="r">
              <a:buNone/>
              <a:defRPr sz="1300">
                <a:solidFill>
                  <a:schemeClr val="lt2"/>
                </a:solidFill>
                <a:latin typeface="Source Sans Pro"/>
                <a:ea typeface="Source Sans Pro"/>
                <a:cs typeface="Source Sans Pro"/>
                <a:sym typeface="Source Sans Pro"/>
              </a:defRPr>
            </a:lvl2pPr>
            <a:lvl3pPr lvl="2" algn="r">
              <a:buNone/>
              <a:defRPr sz="1300">
                <a:solidFill>
                  <a:schemeClr val="lt2"/>
                </a:solidFill>
                <a:latin typeface="Source Sans Pro"/>
                <a:ea typeface="Source Sans Pro"/>
                <a:cs typeface="Source Sans Pro"/>
                <a:sym typeface="Source Sans Pro"/>
              </a:defRPr>
            </a:lvl3pPr>
            <a:lvl4pPr lvl="3" algn="r">
              <a:buNone/>
              <a:defRPr sz="1300">
                <a:solidFill>
                  <a:schemeClr val="lt2"/>
                </a:solidFill>
                <a:latin typeface="Source Sans Pro"/>
                <a:ea typeface="Source Sans Pro"/>
                <a:cs typeface="Source Sans Pro"/>
                <a:sym typeface="Source Sans Pro"/>
              </a:defRPr>
            </a:lvl4pPr>
            <a:lvl5pPr lvl="4" algn="r">
              <a:buNone/>
              <a:defRPr sz="1300">
                <a:solidFill>
                  <a:schemeClr val="lt2"/>
                </a:solidFill>
                <a:latin typeface="Source Sans Pro"/>
                <a:ea typeface="Source Sans Pro"/>
                <a:cs typeface="Source Sans Pro"/>
                <a:sym typeface="Source Sans Pro"/>
              </a:defRPr>
            </a:lvl5pPr>
            <a:lvl6pPr lvl="5" algn="r">
              <a:buNone/>
              <a:defRPr sz="1300">
                <a:solidFill>
                  <a:schemeClr val="lt2"/>
                </a:solidFill>
                <a:latin typeface="Source Sans Pro"/>
                <a:ea typeface="Source Sans Pro"/>
                <a:cs typeface="Source Sans Pro"/>
                <a:sym typeface="Source Sans Pro"/>
              </a:defRPr>
            </a:lvl6pPr>
            <a:lvl7pPr lvl="6" algn="r">
              <a:buNone/>
              <a:defRPr sz="1300">
                <a:solidFill>
                  <a:schemeClr val="lt2"/>
                </a:solidFill>
                <a:latin typeface="Source Sans Pro"/>
                <a:ea typeface="Source Sans Pro"/>
                <a:cs typeface="Source Sans Pro"/>
                <a:sym typeface="Source Sans Pro"/>
              </a:defRPr>
            </a:lvl7pPr>
            <a:lvl8pPr lvl="7" algn="r">
              <a:buNone/>
              <a:defRPr sz="1300">
                <a:solidFill>
                  <a:schemeClr val="lt2"/>
                </a:solidFill>
                <a:latin typeface="Source Sans Pro"/>
                <a:ea typeface="Source Sans Pro"/>
                <a:cs typeface="Source Sans Pro"/>
                <a:sym typeface="Source Sans Pro"/>
              </a:defRPr>
            </a:lvl8pPr>
            <a:lvl9pPr lvl="8" algn="r">
              <a:buNone/>
              <a:defRPr sz="13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0.xml"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1.xml"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2.xml" /><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3.xml" /><Relationship Id="rId1" Type="http://schemas.openxmlformats.org/officeDocument/2006/relationships/slideLayout" Target="../slideLayouts/slideLayout12.xml" /><Relationship Id="rId4" Type="http://schemas.openxmlformats.org/officeDocument/2006/relationships/image" Target="../media/image17.png" /></Relationships>
</file>

<file path=ppt/slides/_rels/slide1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4.xml" /><Relationship Id="rId1" Type="http://schemas.openxmlformats.org/officeDocument/2006/relationships/slideLayout" Target="../slideLayouts/slideLayout12.xml" /><Relationship Id="rId4" Type="http://schemas.openxmlformats.org/officeDocument/2006/relationships/image" Target="../media/image18.png" /></Relationships>
</file>

<file path=ppt/slides/_rels/slide15.xml.rels><?xml version="1.0" encoding="UTF-8" standalone="yes"?>
<Relationships xmlns="http://schemas.openxmlformats.org/package/2006/relationships"><Relationship Id="rId3" Type="http://schemas.microsoft.com/office/2018/10/relationships/comments" Target="../comments/modernComment_122_3F00E5D4.xml" /><Relationship Id="rId2" Type="http://schemas.openxmlformats.org/officeDocument/2006/relationships/notesSlide" Target="../notesSlides/notesSlide15.xml" /><Relationship Id="rId1" Type="http://schemas.openxmlformats.org/officeDocument/2006/relationships/slideLayout" Target="../slideLayouts/slideLayout12.xml" /><Relationship Id="rId5" Type="http://schemas.openxmlformats.org/officeDocument/2006/relationships/image" Target="../media/image19.png" /><Relationship Id="rId4" Type="http://schemas.openxmlformats.org/officeDocument/2006/relationships/image" Target="../media/image1.png" /></Relationships>
</file>

<file path=ppt/slides/_rels/slide1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6.xml" /><Relationship Id="rId1" Type="http://schemas.openxmlformats.org/officeDocument/2006/relationships/slideLayout" Target="../slideLayouts/slideLayout12.xml" /><Relationship Id="rId4" Type="http://schemas.openxmlformats.org/officeDocument/2006/relationships/image" Target="../media/image20.png" /></Relationships>
</file>

<file path=ppt/slides/_rels/slide1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7.xml" /><Relationship Id="rId1" Type="http://schemas.openxmlformats.org/officeDocument/2006/relationships/slideLayout" Target="../slideLayouts/slideLayout12.xml" /><Relationship Id="rId4" Type="http://schemas.openxmlformats.org/officeDocument/2006/relationships/image" Target="../media/image21.png" /></Relationships>
</file>

<file path=ppt/slides/_rels/slide1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8.xml" /><Relationship Id="rId1" Type="http://schemas.openxmlformats.org/officeDocument/2006/relationships/slideLayout" Target="../slideLayouts/slideLayout12.xml" /><Relationship Id="rId4" Type="http://schemas.openxmlformats.org/officeDocument/2006/relationships/image" Target="../media/image22.png" /></Relationships>
</file>

<file path=ppt/slides/_rels/slide19.xml.rels><?xml version="1.0" encoding="UTF-8" standalone="yes"?>
<Relationships xmlns="http://schemas.openxmlformats.org/package/2006/relationships"><Relationship Id="rId3" Type="http://schemas.microsoft.com/office/2018/10/relationships/comments" Target="../comments/modernComment_12B_34F332CD.xml" /><Relationship Id="rId2" Type="http://schemas.openxmlformats.org/officeDocument/2006/relationships/notesSlide" Target="../notesSlides/notesSlide19.xml" /><Relationship Id="rId1" Type="http://schemas.openxmlformats.org/officeDocument/2006/relationships/slideLayout" Target="../slideLayouts/slideLayout11.xml" /><Relationship Id="rId4" Type="http://schemas.openxmlformats.org/officeDocument/2006/relationships/image" Target="../media/image1.png"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12.xml" /><Relationship Id="rId5" Type="http://schemas.openxmlformats.org/officeDocument/2006/relationships/image" Target="../media/image3.png" /><Relationship Id="rId4" Type="http://schemas.openxmlformats.org/officeDocument/2006/relationships/image" Target="../media/image2.png" /></Relationships>
</file>

<file path=ppt/slides/_rels/slide2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3.emf" /><Relationship Id="rId1" Type="http://schemas.openxmlformats.org/officeDocument/2006/relationships/slideLayout" Target="../slideLayouts/slideLayout11.xml" /></Relationships>
</file>

<file path=ppt/slides/_rels/slide2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1.xml" /></Relationships>
</file>

<file path=ppt/slides/_rels/slide2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4.emf" /><Relationship Id="rId1" Type="http://schemas.openxmlformats.org/officeDocument/2006/relationships/slideLayout" Target="../slideLayouts/slideLayout11.xml" /></Relationships>
</file>

<file path=ppt/slides/_rels/slide23.xml.rels><?xml version="1.0" encoding="UTF-8" standalone="yes"?>
<Relationships xmlns="http://schemas.openxmlformats.org/package/2006/relationships"><Relationship Id="rId3" Type="http://schemas.microsoft.com/office/2018/10/relationships/comments" Target="../comments/modernComment_128_89F89CE1.xml" /><Relationship Id="rId2" Type="http://schemas.openxmlformats.org/officeDocument/2006/relationships/notesSlide" Target="../notesSlides/notesSlide20.xml" /><Relationship Id="rId1" Type="http://schemas.openxmlformats.org/officeDocument/2006/relationships/slideLayout" Target="../slideLayouts/slideLayout12.xml" /><Relationship Id="rId6" Type="http://schemas.openxmlformats.org/officeDocument/2006/relationships/image" Target="../media/image26.png" /><Relationship Id="rId5" Type="http://schemas.openxmlformats.org/officeDocument/2006/relationships/image" Target="../media/image25.png" /><Relationship Id="rId4" Type="http://schemas.openxmlformats.org/officeDocument/2006/relationships/image" Target="../media/image1.png" /></Relationships>
</file>

<file path=ppt/slides/_rels/slide2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1.xml" /><Relationship Id="rId1" Type="http://schemas.openxmlformats.org/officeDocument/2006/relationships/slideLayout" Target="../slideLayouts/slideLayout12.xml" /></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6/J.ACAP.2020.08.002" TargetMode="External" /><Relationship Id="rId2" Type="http://schemas.openxmlformats.org/officeDocument/2006/relationships/notesSlide" Target="../notesSlides/notesSlide22.xml" /><Relationship Id="rId1" Type="http://schemas.openxmlformats.org/officeDocument/2006/relationships/slideLayout" Target="../slideLayouts/slideLayout12.xml" /><Relationship Id="rId4" Type="http://schemas.openxmlformats.org/officeDocument/2006/relationships/image" Target="../media/image1.png" /></Relationships>
</file>

<file path=ppt/slides/_rels/slide2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3.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1.png" /><Relationship Id="rId7" Type="http://schemas.openxmlformats.org/officeDocument/2006/relationships/diagramColors" Target="../diagrams/colors1.xml" /><Relationship Id="rId2" Type="http://schemas.openxmlformats.org/officeDocument/2006/relationships/notesSlide" Target="../notesSlides/notesSlide3.xml" /><Relationship Id="rId1" Type="http://schemas.openxmlformats.org/officeDocument/2006/relationships/slideLayout" Target="../slideLayouts/slideLayout12.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4.xml.rels><?xml version="1.0" encoding="UTF-8" standalone="yes"?>
<Relationships xmlns="http://schemas.openxmlformats.org/package/2006/relationships"><Relationship Id="rId3" Type="http://schemas.openxmlformats.org/officeDocument/2006/relationships/image" Target="../media/image16.emf" /><Relationship Id="rId2" Type="http://schemas.openxmlformats.org/officeDocument/2006/relationships/notesSlide" Target="../notesSlides/notesSlide4.xml"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5.xml"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8" Type="http://schemas.microsoft.com/office/2007/relationships/diagramDrawing" Target="../diagrams/drawing2.xml" /><Relationship Id="rId3" Type="http://schemas.openxmlformats.org/officeDocument/2006/relationships/image" Target="../media/image1.png" /><Relationship Id="rId7" Type="http://schemas.openxmlformats.org/officeDocument/2006/relationships/diagramColors" Target="../diagrams/colors2.xml" /><Relationship Id="rId2" Type="http://schemas.openxmlformats.org/officeDocument/2006/relationships/notesSlide" Target="../notesSlides/notesSlide6.xml" /><Relationship Id="rId1" Type="http://schemas.openxmlformats.org/officeDocument/2006/relationships/slideLayout" Target="../slideLayouts/slideLayout12.xml" /><Relationship Id="rId6" Type="http://schemas.openxmlformats.org/officeDocument/2006/relationships/diagramQuickStyle" Target="../diagrams/quickStyle2.xml" /><Relationship Id="rId5" Type="http://schemas.openxmlformats.org/officeDocument/2006/relationships/diagramLayout" Target="../diagrams/layout2.xml" /><Relationship Id="rId4" Type="http://schemas.openxmlformats.org/officeDocument/2006/relationships/diagramData" Target="../diagrams/data2.xml" /></Relationships>
</file>

<file path=ppt/slides/_rels/slide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7.xml"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8.xml"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9.xml"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subTitle" idx="1"/>
          </p:nvPr>
        </p:nvSpPr>
        <p:spPr>
          <a:xfrm>
            <a:off x="395100" y="3822575"/>
            <a:ext cx="11401800" cy="2429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IN" sz="2600" dirty="0">
                <a:solidFill>
                  <a:schemeClr val="lt1"/>
                </a:solidFill>
              </a:rPr>
              <a:t>Dr. Simran Dutta (PG/22/122), Ms. Shraiya Srivastava (PG/22/115), Dr. Diksha Gautam, Dr. </a:t>
            </a:r>
            <a:r>
              <a:rPr lang="en-IN" sz="2600" dirty="0" err="1">
                <a:solidFill>
                  <a:schemeClr val="lt1"/>
                </a:solidFill>
              </a:rPr>
              <a:t>Rupsa</a:t>
            </a:r>
            <a:r>
              <a:rPr lang="en-IN" sz="2600" dirty="0">
                <a:solidFill>
                  <a:schemeClr val="lt1"/>
                </a:solidFill>
              </a:rPr>
              <a:t> Banerjee, Dr Himanshu Tolani, Dr. Anuj K Pandey</a:t>
            </a:r>
            <a:endParaRPr sz="2600" dirty="0">
              <a:solidFill>
                <a:schemeClr val="lt1"/>
              </a:solidFill>
            </a:endParaRPr>
          </a:p>
          <a:p>
            <a:pPr marL="0" lvl="0" indent="0" algn="ctr" rtl="0">
              <a:lnSpc>
                <a:spcPct val="90000"/>
              </a:lnSpc>
              <a:spcBef>
                <a:spcPts val="1000"/>
              </a:spcBef>
              <a:spcAft>
                <a:spcPts val="0"/>
              </a:spcAft>
              <a:buClr>
                <a:schemeClr val="dk1"/>
              </a:buClr>
              <a:buSzPts val="2400"/>
              <a:buNone/>
            </a:pPr>
            <a:endParaRPr lang="en-IN" sz="2600" dirty="0">
              <a:solidFill>
                <a:schemeClr val="lt1"/>
              </a:solidFill>
            </a:endParaRPr>
          </a:p>
          <a:p>
            <a:pPr marL="0" lvl="0" indent="0" algn="ctr" rtl="0">
              <a:lnSpc>
                <a:spcPct val="90000"/>
              </a:lnSpc>
              <a:spcBef>
                <a:spcPts val="1000"/>
              </a:spcBef>
              <a:spcAft>
                <a:spcPts val="0"/>
              </a:spcAft>
              <a:buClr>
                <a:schemeClr val="dk1"/>
              </a:buClr>
              <a:buSzPts val="2400"/>
              <a:buNone/>
            </a:pPr>
            <a:r>
              <a:rPr lang="en-IN" sz="2600" dirty="0">
                <a:solidFill>
                  <a:schemeClr val="lt1"/>
                </a:solidFill>
              </a:rPr>
              <a:t>Mentors: Dr </a:t>
            </a:r>
            <a:r>
              <a:rPr lang="en-IN" sz="2600" dirty="0" err="1">
                <a:solidFill>
                  <a:schemeClr val="lt1"/>
                </a:solidFill>
              </a:rPr>
              <a:t>Pijush</a:t>
            </a:r>
            <a:r>
              <a:rPr lang="en-IN" sz="2600" dirty="0">
                <a:solidFill>
                  <a:schemeClr val="lt1"/>
                </a:solidFill>
              </a:rPr>
              <a:t> Kanti Khan and Dr Sumesh Kumar</a:t>
            </a:r>
            <a:endParaRPr sz="2600" dirty="0">
              <a:solidFill>
                <a:schemeClr val="lt1"/>
              </a:solidFill>
            </a:endParaRPr>
          </a:p>
          <a:p>
            <a:pPr marL="0" lvl="0" indent="0" algn="ctr" rtl="0">
              <a:lnSpc>
                <a:spcPct val="90000"/>
              </a:lnSpc>
              <a:spcBef>
                <a:spcPts val="1000"/>
              </a:spcBef>
              <a:spcAft>
                <a:spcPts val="0"/>
              </a:spcAft>
              <a:buClr>
                <a:schemeClr val="dk1"/>
              </a:buClr>
              <a:buSzPts val="2400"/>
              <a:buNone/>
            </a:pPr>
            <a:r>
              <a:rPr lang="en-IN" sz="2600" dirty="0">
                <a:solidFill>
                  <a:schemeClr val="lt1"/>
                </a:solidFill>
              </a:rPr>
              <a:t>IIHMR Delhi</a:t>
            </a:r>
            <a:endParaRPr sz="2600" dirty="0">
              <a:solidFill>
                <a:schemeClr val="lt1"/>
              </a:solidFill>
            </a:endParaRPr>
          </a:p>
        </p:txBody>
      </p:sp>
      <p:sp>
        <p:nvSpPr>
          <p:cNvPr id="69" name="Google Shape;69;p14"/>
          <p:cNvSpPr txBox="1"/>
          <p:nvPr/>
        </p:nvSpPr>
        <p:spPr>
          <a:xfrm>
            <a:off x="1944425" y="599525"/>
            <a:ext cx="9244800" cy="2801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IN" sz="4400" b="1" i="0" u="none" strike="noStrike" cap="none" dirty="0">
                <a:solidFill>
                  <a:schemeClr val="dk1"/>
                </a:solidFill>
                <a:latin typeface="Calibri"/>
                <a:ea typeface="Calibri"/>
                <a:cs typeface="Calibri"/>
                <a:sym typeface="Calibri"/>
              </a:rPr>
              <a:t>Positive parenting interventions </a:t>
            </a:r>
            <a:endParaRPr sz="4400" b="1"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400"/>
              <a:buFont typeface="Calibri"/>
              <a:buNone/>
            </a:pPr>
            <a:r>
              <a:rPr lang="en-IN" sz="4400" b="1" i="0" u="none" strike="noStrike" cap="none" dirty="0">
                <a:solidFill>
                  <a:schemeClr val="dk1"/>
                </a:solidFill>
                <a:latin typeface="Calibri"/>
                <a:ea typeface="Calibri"/>
                <a:cs typeface="Calibri"/>
                <a:sym typeface="Calibri"/>
              </a:rPr>
              <a:t>and child behavioural outcomes: </a:t>
            </a:r>
            <a:endParaRPr sz="4400" b="1"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400"/>
              <a:buFont typeface="Calibri"/>
              <a:buNone/>
            </a:pPr>
            <a:r>
              <a:rPr lang="en-IN" sz="4400" b="1" i="0" u="none" strike="noStrike" cap="none" dirty="0">
                <a:solidFill>
                  <a:schemeClr val="dk1"/>
                </a:solidFill>
                <a:latin typeface="Calibri"/>
                <a:ea typeface="Calibri"/>
                <a:cs typeface="Calibri"/>
                <a:sym typeface="Calibri"/>
              </a:rPr>
              <a:t>A systematic review and meta-analysis</a:t>
            </a:r>
            <a:endParaRPr sz="4400" b="1" dirty="0">
              <a:solidFill>
                <a:schemeClr val="dk1"/>
              </a:solidFill>
              <a:latin typeface="Calibri"/>
              <a:ea typeface="Calibri"/>
              <a:cs typeface="Calibri"/>
              <a:sym typeface="Calibri"/>
            </a:endParaRPr>
          </a:p>
        </p:txBody>
      </p:sp>
      <p:sp>
        <p:nvSpPr>
          <p:cNvPr id="70" name="Google Shape;70;p14"/>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sz="1300">
                <a:solidFill>
                  <a:schemeClr val="lt1"/>
                </a:solidFill>
                <a:latin typeface="Source Sans Pro"/>
                <a:ea typeface="Source Sans Pro"/>
                <a:cs typeface="Source Sans Pro"/>
                <a:sym typeface="Source Sans Pro"/>
              </a:rPr>
              <a:t>1</a:t>
            </a:fld>
            <a:endParaRPr sz="1300">
              <a:solidFill>
                <a:schemeClr val="lt1"/>
              </a:solidFill>
              <a:latin typeface="Source Sans Pro"/>
              <a:ea typeface="Source Sans Pro"/>
              <a:cs typeface="Source Sans Pro"/>
              <a:sym typeface="Source Sans Pro"/>
            </a:endParaRPr>
          </a:p>
        </p:txBody>
      </p:sp>
      <p:pic>
        <p:nvPicPr>
          <p:cNvPr id="71" name="Google Shape;71;p14"/>
          <p:cNvPicPr preferRelativeResize="0"/>
          <p:nvPr/>
        </p:nvPicPr>
        <p:blipFill rotWithShape="1">
          <a:blip r:embed="rId3">
            <a:alphaModFix/>
          </a:blip>
          <a:srcRect/>
          <a:stretch/>
        </p:blipFill>
        <p:spPr>
          <a:xfrm>
            <a:off x="0" y="23825"/>
            <a:ext cx="1580218" cy="743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10</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Methodology</a:t>
            </a:r>
            <a:endParaRPr b="0" dirty="0">
              <a:solidFill>
                <a:schemeClr val="lt1"/>
              </a:solidFill>
              <a:latin typeface="Times New Roman" panose="02020603050405020304" pitchFamily="18" charset="0"/>
              <a:cs typeface="Times New Roman" panose="02020603050405020304" pitchFamily="18" charset="0"/>
            </a:endParaRPr>
          </a:p>
        </p:txBody>
      </p:sp>
      <p:grpSp>
        <p:nvGrpSpPr>
          <p:cNvPr id="2" name="Google Shape;218;p24">
            <a:extLst>
              <a:ext uri="{FF2B5EF4-FFF2-40B4-BE49-F238E27FC236}">
                <a16:creationId xmlns:a16="http://schemas.microsoft.com/office/drawing/2014/main" id="{B2AA753A-A614-D276-A86B-BA8EB3BF9BCC}"/>
              </a:ext>
            </a:extLst>
          </p:cNvPr>
          <p:cNvGrpSpPr/>
          <p:nvPr/>
        </p:nvGrpSpPr>
        <p:grpSpPr>
          <a:xfrm>
            <a:off x="766654" y="2353949"/>
            <a:ext cx="10658692" cy="4075852"/>
            <a:chOff x="0" y="0"/>
            <a:chExt cx="10658692" cy="4075852"/>
          </a:xfrm>
        </p:grpSpPr>
        <p:sp>
          <p:nvSpPr>
            <p:cNvPr id="3" name="Google Shape;219;p24">
              <a:extLst>
                <a:ext uri="{FF2B5EF4-FFF2-40B4-BE49-F238E27FC236}">
                  <a16:creationId xmlns:a16="http://schemas.microsoft.com/office/drawing/2014/main" id="{068700FF-BE89-F933-379D-47F946311B74}"/>
                </a:ext>
              </a:extLst>
            </p:cNvPr>
            <p:cNvSpPr/>
            <p:nvPr/>
          </p:nvSpPr>
          <p:spPr>
            <a:xfrm>
              <a:off x="0" y="0"/>
              <a:ext cx="8207193" cy="733653"/>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4" name="Google Shape;220;p24">
              <a:extLst>
                <a:ext uri="{FF2B5EF4-FFF2-40B4-BE49-F238E27FC236}">
                  <a16:creationId xmlns:a16="http://schemas.microsoft.com/office/drawing/2014/main" id="{89A4F2B8-F2B2-7A22-C3A5-73FE83DAC9C8}"/>
                </a:ext>
              </a:extLst>
            </p:cNvPr>
            <p:cNvSpPr txBox="1"/>
            <p:nvPr/>
          </p:nvSpPr>
          <p:spPr>
            <a:xfrm>
              <a:off x="21488" y="21488"/>
              <a:ext cx="7329686" cy="69067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The </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1</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st</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and 2</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nd</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reviewers (SS,SD) identified the articles from 6 database, as mentioned above, using </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search strings created from the identified search terms</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a:t>
              </a:r>
              <a:endParaRPr sz="1700" i="0" u="none" strike="noStrike" cap="none"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endParaRPr>
            </a:p>
          </p:txBody>
        </p:sp>
        <p:sp>
          <p:nvSpPr>
            <p:cNvPr id="5" name="Google Shape;221;p24">
              <a:extLst>
                <a:ext uri="{FF2B5EF4-FFF2-40B4-BE49-F238E27FC236}">
                  <a16:creationId xmlns:a16="http://schemas.microsoft.com/office/drawing/2014/main" id="{5FB4F99D-A7F1-BD47-5D07-02CDD2F302FA}"/>
                </a:ext>
              </a:extLst>
            </p:cNvPr>
            <p:cNvSpPr/>
            <p:nvPr/>
          </p:nvSpPr>
          <p:spPr>
            <a:xfrm>
              <a:off x="612874" y="835549"/>
              <a:ext cx="8207193" cy="733653"/>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6" name="Google Shape;222;p24">
              <a:extLst>
                <a:ext uri="{FF2B5EF4-FFF2-40B4-BE49-F238E27FC236}">
                  <a16:creationId xmlns:a16="http://schemas.microsoft.com/office/drawing/2014/main" id="{0A14CA27-3428-A229-2474-D55BB72F3750}"/>
                </a:ext>
              </a:extLst>
            </p:cNvPr>
            <p:cNvSpPr txBox="1"/>
            <p:nvPr/>
          </p:nvSpPr>
          <p:spPr>
            <a:xfrm>
              <a:off x="634362" y="857037"/>
              <a:ext cx="7074467" cy="69067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The 3</a:t>
              </a:r>
              <a:r>
                <a:rPr lang="en-IN" sz="1700" i="0" u="none" strike="noStrike" cap="none"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rd</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 and 4</a:t>
              </a:r>
              <a:r>
                <a:rPr lang="en-IN" sz="1700" i="0" u="none" strike="noStrike" cap="none"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 reviewers (DG, RB) compared the search results to identify any search discrepancies by the first two reviewers after using the search string in the 6 databases.</a:t>
              </a:r>
              <a:endParaRPr sz="1700" dirty="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7" name="Google Shape;223;p24">
              <a:extLst>
                <a:ext uri="{FF2B5EF4-FFF2-40B4-BE49-F238E27FC236}">
                  <a16:creationId xmlns:a16="http://schemas.microsoft.com/office/drawing/2014/main" id="{F88370C7-FE60-FB60-C4E7-E540C69243F7}"/>
                </a:ext>
              </a:extLst>
            </p:cNvPr>
            <p:cNvSpPr/>
            <p:nvPr/>
          </p:nvSpPr>
          <p:spPr>
            <a:xfrm>
              <a:off x="1225749" y="1671099"/>
              <a:ext cx="8207193" cy="733653"/>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8" name="Google Shape;224;p24">
              <a:extLst>
                <a:ext uri="{FF2B5EF4-FFF2-40B4-BE49-F238E27FC236}">
                  <a16:creationId xmlns:a16="http://schemas.microsoft.com/office/drawing/2014/main" id="{7C506632-4860-7639-FC9C-C823053CE265}"/>
                </a:ext>
              </a:extLst>
            </p:cNvPr>
            <p:cNvSpPr txBox="1"/>
            <p:nvPr/>
          </p:nvSpPr>
          <p:spPr>
            <a:xfrm>
              <a:off x="1247237" y="1692587"/>
              <a:ext cx="7074467" cy="69067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Then, </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1</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st</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and 2</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nd</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reviewers independently conducted title screening to identify the titles relevant to the inclusion criteria mentioned above.</a:t>
              </a:r>
              <a:endParaRPr sz="1700" dirty="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9" name="Google Shape;225;p24">
              <a:extLst>
                <a:ext uri="{FF2B5EF4-FFF2-40B4-BE49-F238E27FC236}">
                  <a16:creationId xmlns:a16="http://schemas.microsoft.com/office/drawing/2014/main" id="{DF0A0106-8FFD-D0C9-639F-0702AEF2CB82}"/>
                </a:ext>
              </a:extLst>
            </p:cNvPr>
            <p:cNvSpPr/>
            <p:nvPr/>
          </p:nvSpPr>
          <p:spPr>
            <a:xfrm>
              <a:off x="1838624" y="2506649"/>
              <a:ext cx="8207193" cy="733653"/>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0" name="Google Shape;226;p24">
              <a:extLst>
                <a:ext uri="{FF2B5EF4-FFF2-40B4-BE49-F238E27FC236}">
                  <a16:creationId xmlns:a16="http://schemas.microsoft.com/office/drawing/2014/main" id="{ABDDA3A4-ACE1-6AF2-109E-E9CB6A7BD253}"/>
                </a:ext>
              </a:extLst>
            </p:cNvPr>
            <p:cNvSpPr txBox="1"/>
            <p:nvPr/>
          </p:nvSpPr>
          <p:spPr>
            <a:xfrm>
              <a:off x="1860112" y="2528137"/>
              <a:ext cx="7074467" cy="69067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Discrepancies in selecting articles based on title screening were resolved by 3</a:t>
              </a:r>
              <a:r>
                <a:rPr lang="en-IN" sz="1700" i="0" u="none" strike="noStrike" cap="none"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rd</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 and 4</a:t>
              </a:r>
              <a:r>
                <a:rPr lang="en-IN" sz="1700" i="0" u="none" strike="noStrike" cap="none"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 reviewer. </a:t>
              </a:r>
              <a:endParaRPr sz="1700" dirty="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1" name="Google Shape;227;p24">
              <a:extLst>
                <a:ext uri="{FF2B5EF4-FFF2-40B4-BE49-F238E27FC236}">
                  <a16:creationId xmlns:a16="http://schemas.microsoft.com/office/drawing/2014/main" id="{81E5F26E-FA5A-7850-8A9C-1740C2384038}"/>
                </a:ext>
              </a:extLst>
            </p:cNvPr>
            <p:cNvSpPr/>
            <p:nvPr/>
          </p:nvSpPr>
          <p:spPr>
            <a:xfrm>
              <a:off x="2451499" y="3342199"/>
              <a:ext cx="8207193" cy="733653"/>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2" name="Google Shape;228;p24">
              <a:extLst>
                <a:ext uri="{FF2B5EF4-FFF2-40B4-BE49-F238E27FC236}">
                  <a16:creationId xmlns:a16="http://schemas.microsoft.com/office/drawing/2014/main" id="{FFE9BB2A-EF60-55F8-1F5B-9204148ED035}"/>
                </a:ext>
              </a:extLst>
            </p:cNvPr>
            <p:cNvSpPr txBox="1"/>
            <p:nvPr/>
          </p:nvSpPr>
          <p:spPr>
            <a:xfrm>
              <a:off x="2472987" y="3363687"/>
              <a:ext cx="7074467" cy="69067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The selected articles then underwent abstract screening by the </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1</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st</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and 2</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nd</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reviewers. </a:t>
              </a:r>
              <a:r>
                <a:rPr lang="en-IN" sz="1700" i="0" u="none" strike="noStrike" cap="none"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rPr>
                <a:t>Discrepancies arising in this step were resolved by 3</a:t>
              </a:r>
              <a:r>
                <a:rPr lang="en-IN" sz="1700" i="0" u="none" strike="noStrike" cap="none" baseline="30000"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rPr>
                <a:t>rd</a:t>
              </a:r>
              <a:r>
                <a:rPr lang="en-IN" sz="1700" i="0" u="none" strike="noStrike" cap="none"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rPr>
                <a:t> and 4</a:t>
              </a:r>
              <a:r>
                <a:rPr lang="en-IN" sz="1700" i="0" u="none" strike="noStrike" cap="none" baseline="30000"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rPr>
                <a:t>th</a:t>
              </a:r>
              <a:r>
                <a:rPr lang="en-IN" sz="1700" i="0" u="none" strike="noStrike" cap="none"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rPr>
                <a:t> reviewers. </a:t>
              </a:r>
              <a:endParaRPr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endParaRPr>
            </a:p>
          </p:txBody>
        </p:sp>
        <p:sp>
          <p:nvSpPr>
            <p:cNvPr id="13" name="Google Shape;229;p24">
              <a:extLst>
                <a:ext uri="{FF2B5EF4-FFF2-40B4-BE49-F238E27FC236}">
                  <a16:creationId xmlns:a16="http://schemas.microsoft.com/office/drawing/2014/main" id="{5BA1A3EE-44AC-282C-EDC1-0B1CF53DA53D}"/>
                </a:ext>
              </a:extLst>
            </p:cNvPr>
            <p:cNvSpPr/>
            <p:nvPr/>
          </p:nvSpPr>
          <p:spPr>
            <a:xfrm>
              <a:off x="7730318" y="535974"/>
              <a:ext cx="476874" cy="47687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4" name="Google Shape;230;p24">
              <a:extLst>
                <a:ext uri="{FF2B5EF4-FFF2-40B4-BE49-F238E27FC236}">
                  <a16:creationId xmlns:a16="http://schemas.microsoft.com/office/drawing/2014/main" id="{411AE0F2-2795-6898-7F39-A9F85A826D53}"/>
                </a:ext>
              </a:extLst>
            </p:cNvPr>
            <p:cNvSpPr txBox="1"/>
            <p:nvPr/>
          </p:nvSpPr>
          <p:spPr>
            <a:xfrm>
              <a:off x="7837615" y="535974"/>
              <a:ext cx="262280" cy="3588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1700" i="0" u="none" strike="noStrike" cap="none">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endParaRPr>
            </a:p>
          </p:txBody>
        </p:sp>
        <p:sp>
          <p:nvSpPr>
            <p:cNvPr id="15" name="Google Shape;231;p24">
              <a:extLst>
                <a:ext uri="{FF2B5EF4-FFF2-40B4-BE49-F238E27FC236}">
                  <a16:creationId xmlns:a16="http://schemas.microsoft.com/office/drawing/2014/main" id="{70881731-0928-FA48-BCF0-555D148381F8}"/>
                </a:ext>
              </a:extLst>
            </p:cNvPr>
            <p:cNvSpPr/>
            <p:nvPr/>
          </p:nvSpPr>
          <p:spPr>
            <a:xfrm>
              <a:off x="8343193" y="1371524"/>
              <a:ext cx="476874" cy="47687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6" name="Google Shape;232;p24">
              <a:extLst>
                <a:ext uri="{FF2B5EF4-FFF2-40B4-BE49-F238E27FC236}">
                  <a16:creationId xmlns:a16="http://schemas.microsoft.com/office/drawing/2014/main" id="{0AAE93C9-34A3-FA70-34B7-2FA8224F8A9C}"/>
                </a:ext>
              </a:extLst>
            </p:cNvPr>
            <p:cNvSpPr txBox="1"/>
            <p:nvPr/>
          </p:nvSpPr>
          <p:spPr>
            <a:xfrm>
              <a:off x="8450490" y="1371524"/>
              <a:ext cx="262280" cy="3588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1700" i="0" u="none" strike="noStrike" cap="none">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endParaRPr>
            </a:p>
          </p:txBody>
        </p:sp>
        <p:sp>
          <p:nvSpPr>
            <p:cNvPr id="17" name="Google Shape;233;p24">
              <a:extLst>
                <a:ext uri="{FF2B5EF4-FFF2-40B4-BE49-F238E27FC236}">
                  <a16:creationId xmlns:a16="http://schemas.microsoft.com/office/drawing/2014/main" id="{ED4534F3-DE52-5478-305D-50F0A5C5D079}"/>
                </a:ext>
              </a:extLst>
            </p:cNvPr>
            <p:cNvSpPr/>
            <p:nvPr/>
          </p:nvSpPr>
          <p:spPr>
            <a:xfrm>
              <a:off x="8956068" y="2194846"/>
              <a:ext cx="476874" cy="47687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8" name="Google Shape;234;p24">
              <a:extLst>
                <a:ext uri="{FF2B5EF4-FFF2-40B4-BE49-F238E27FC236}">
                  <a16:creationId xmlns:a16="http://schemas.microsoft.com/office/drawing/2014/main" id="{CC6D2D3D-E742-5E6C-3646-E72F17BD26D0}"/>
                </a:ext>
              </a:extLst>
            </p:cNvPr>
            <p:cNvSpPr txBox="1"/>
            <p:nvPr/>
          </p:nvSpPr>
          <p:spPr>
            <a:xfrm>
              <a:off x="9063365" y="2194846"/>
              <a:ext cx="262280" cy="3588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1700" i="0" u="none" strike="noStrike" cap="none">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endParaRPr>
            </a:p>
          </p:txBody>
        </p:sp>
        <p:sp>
          <p:nvSpPr>
            <p:cNvPr id="19" name="Google Shape;235;p24">
              <a:extLst>
                <a:ext uri="{FF2B5EF4-FFF2-40B4-BE49-F238E27FC236}">
                  <a16:creationId xmlns:a16="http://schemas.microsoft.com/office/drawing/2014/main" id="{0AC630FB-A588-888B-3C57-35434E344C39}"/>
                </a:ext>
              </a:extLst>
            </p:cNvPr>
            <p:cNvSpPr/>
            <p:nvPr/>
          </p:nvSpPr>
          <p:spPr>
            <a:xfrm>
              <a:off x="9568943" y="3038548"/>
              <a:ext cx="476874" cy="47687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20" name="Google Shape;236;p24">
              <a:extLst>
                <a:ext uri="{FF2B5EF4-FFF2-40B4-BE49-F238E27FC236}">
                  <a16:creationId xmlns:a16="http://schemas.microsoft.com/office/drawing/2014/main" id="{5FC2535F-B578-8E0A-FDC2-C86B278ADB01}"/>
                </a:ext>
              </a:extLst>
            </p:cNvPr>
            <p:cNvSpPr txBox="1"/>
            <p:nvPr/>
          </p:nvSpPr>
          <p:spPr>
            <a:xfrm>
              <a:off x="9676240" y="3038548"/>
              <a:ext cx="262280" cy="3588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1700" i="0" u="none" strike="noStrike" cap="none">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endParaRPr>
            </a:p>
          </p:txBody>
        </p:sp>
      </p:grpSp>
      <p:sp>
        <p:nvSpPr>
          <p:cNvPr id="21" name="Google Shape;237;p24">
            <a:extLst>
              <a:ext uri="{FF2B5EF4-FFF2-40B4-BE49-F238E27FC236}">
                <a16:creationId xmlns:a16="http://schemas.microsoft.com/office/drawing/2014/main" id="{42B6C4DB-89A9-BC1F-FB91-9463133ACCEA}"/>
              </a:ext>
            </a:extLst>
          </p:cNvPr>
          <p:cNvSpPr txBox="1"/>
          <p:nvPr/>
        </p:nvSpPr>
        <p:spPr>
          <a:xfrm>
            <a:off x="3487597" y="1855569"/>
            <a:ext cx="5752433" cy="369291"/>
          </a:xfrm>
          <a:prstGeom prst="rect">
            <a:avLst/>
          </a:prstGeom>
          <a:solidFill>
            <a:schemeClr val="tx1">
              <a:lumMod val="75000"/>
            </a:schemeClr>
          </a:solidFill>
          <a:ln w="9525" cap="flat" cmpd="sng">
            <a:solidFill>
              <a:srgbClr val="637D9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1" i="0" u="none" strike="noStrike" cap="none"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Calibri"/>
              </a:rPr>
              <a:t>DATA EXTRACTION (SELECTION AND CODING)</a:t>
            </a:r>
            <a:endParaRPr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Calibri"/>
            </a:endParaRPr>
          </a:p>
        </p:txBody>
      </p:sp>
    </p:spTree>
    <p:extLst>
      <p:ext uri="{BB962C8B-B14F-4D97-AF65-F5344CB8AC3E}">
        <p14:creationId xmlns:p14="http://schemas.microsoft.com/office/powerpoint/2010/main" val="143725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11</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865654"/>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Methodology</a:t>
            </a:r>
            <a:endParaRPr dirty="0">
              <a:solidFill>
                <a:schemeClr val="lt1"/>
              </a:solidFill>
              <a:latin typeface="Times New Roman" panose="02020603050405020304" pitchFamily="18" charset="0"/>
              <a:cs typeface="Times New Roman" panose="02020603050405020304" pitchFamily="18" charset="0"/>
            </a:endParaRPr>
          </a:p>
        </p:txBody>
      </p:sp>
      <p:grpSp>
        <p:nvGrpSpPr>
          <p:cNvPr id="2" name="Google Shape;246;p25">
            <a:extLst>
              <a:ext uri="{FF2B5EF4-FFF2-40B4-BE49-F238E27FC236}">
                <a16:creationId xmlns:a16="http://schemas.microsoft.com/office/drawing/2014/main" id="{F94D6FFC-79D7-91E9-74F1-1107FA8B3829}"/>
              </a:ext>
            </a:extLst>
          </p:cNvPr>
          <p:cNvGrpSpPr/>
          <p:nvPr/>
        </p:nvGrpSpPr>
        <p:grpSpPr>
          <a:xfrm>
            <a:off x="702706" y="2329509"/>
            <a:ext cx="10785706" cy="4148666"/>
            <a:chOff x="0" y="0"/>
            <a:chExt cx="10785706" cy="4148666"/>
          </a:xfrm>
        </p:grpSpPr>
        <p:sp>
          <p:nvSpPr>
            <p:cNvPr id="3" name="Google Shape;247;p25">
              <a:extLst>
                <a:ext uri="{FF2B5EF4-FFF2-40B4-BE49-F238E27FC236}">
                  <a16:creationId xmlns:a16="http://schemas.microsoft.com/office/drawing/2014/main" id="{101FD423-8FA1-184A-C380-B137AF9294EF}"/>
                </a:ext>
              </a:extLst>
            </p:cNvPr>
            <p:cNvSpPr/>
            <p:nvPr/>
          </p:nvSpPr>
          <p:spPr>
            <a:xfrm>
              <a:off x="0" y="0"/>
              <a:ext cx="8304994" cy="746760"/>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4" name="Google Shape;248;p25">
              <a:extLst>
                <a:ext uri="{FF2B5EF4-FFF2-40B4-BE49-F238E27FC236}">
                  <a16:creationId xmlns:a16="http://schemas.microsoft.com/office/drawing/2014/main" id="{C872F1DE-7D7F-C968-FCFF-26C6187083CB}"/>
                </a:ext>
              </a:extLst>
            </p:cNvPr>
            <p:cNvSpPr txBox="1"/>
            <p:nvPr/>
          </p:nvSpPr>
          <p:spPr>
            <a:xfrm>
              <a:off x="21872" y="21872"/>
              <a:ext cx="7411810" cy="70301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The selected articles following abstract screening underwent full-text screening by 1</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st</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and 2</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nd</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reviewers. Discrepancies arising in this step were resolved by 4</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th</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reviewer. </a:t>
              </a:r>
              <a:endParaRPr sz="1600" dirty="0">
                <a:solidFill>
                  <a:schemeClr val="bg2"/>
                </a:solidFill>
                <a:latin typeface="Times New Roman" panose="02020603050405020304" pitchFamily="18" charset="0"/>
                <a:ea typeface="Calibri"/>
                <a:cs typeface="Times New Roman" panose="02020603050405020304" pitchFamily="18" charset="0"/>
                <a:sym typeface="Calibri"/>
              </a:endParaRPr>
            </a:p>
          </p:txBody>
        </p:sp>
        <p:sp>
          <p:nvSpPr>
            <p:cNvPr id="5" name="Google Shape;249;p25">
              <a:extLst>
                <a:ext uri="{FF2B5EF4-FFF2-40B4-BE49-F238E27FC236}">
                  <a16:creationId xmlns:a16="http://schemas.microsoft.com/office/drawing/2014/main" id="{6FA287BF-0086-3D73-06CB-DB7459FE031A}"/>
                </a:ext>
              </a:extLst>
            </p:cNvPr>
            <p:cNvSpPr/>
            <p:nvPr/>
          </p:nvSpPr>
          <p:spPr>
            <a:xfrm>
              <a:off x="620178" y="850476"/>
              <a:ext cx="8304994" cy="746760"/>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6" name="Google Shape;250;p25">
              <a:extLst>
                <a:ext uri="{FF2B5EF4-FFF2-40B4-BE49-F238E27FC236}">
                  <a16:creationId xmlns:a16="http://schemas.microsoft.com/office/drawing/2014/main" id="{81B60F23-6E09-35CF-E2A7-1DA49B0374C9}"/>
                </a:ext>
              </a:extLst>
            </p:cNvPr>
            <p:cNvSpPr txBox="1"/>
            <p:nvPr/>
          </p:nvSpPr>
          <p:spPr>
            <a:xfrm>
              <a:off x="642050" y="872348"/>
              <a:ext cx="7155678" cy="70301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The data from the selected articles post full-text screening were independently extracted by 1</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st</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and 2</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nd</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reviewers.</a:t>
              </a:r>
              <a:endParaRPr sz="1600" dirty="0">
                <a:solidFill>
                  <a:schemeClr val="bg2"/>
                </a:solidFill>
                <a:latin typeface="Times New Roman" panose="02020603050405020304" pitchFamily="18" charset="0"/>
                <a:cs typeface="Times New Roman" panose="02020603050405020304" pitchFamily="18" charset="0"/>
              </a:endParaRPr>
            </a:p>
          </p:txBody>
        </p:sp>
        <p:sp>
          <p:nvSpPr>
            <p:cNvPr id="7" name="Google Shape;251;p25">
              <a:extLst>
                <a:ext uri="{FF2B5EF4-FFF2-40B4-BE49-F238E27FC236}">
                  <a16:creationId xmlns:a16="http://schemas.microsoft.com/office/drawing/2014/main" id="{C36E1429-DDD2-3CE4-B541-27CC2048AA32}"/>
                </a:ext>
              </a:extLst>
            </p:cNvPr>
            <p:cNvSpPr/>
            <p:nvPr/>
          </p:nvSpPr>
          <p:spPr>
            <a:xfrm>
              <a:off x="1240356" y="1700953"/>
              <a:ext cx="8304994" cy="746760"/>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8" name="Google Shape;252;p25">
              <a:extLst>
                <a:ext uri="{FF2B5EF4-FFF2-40B4-BE49-F238E27FC236}">
                  <a16:creationId xmlns:a16="http://schemas.microsoft.com/office/drawing/2014/main" id="{CFFD7894-DCE7-AA1C-B8EC-64BD1D389B32}"/>
                </a:ext>
              </a:extLst>
            </p:cNvPr>
            <p:cNvSpPr txBox="1"/>
            <p:nvPr/>
          </p:nvSpPr>
          <p:spPr>
            <a:xfrm>
              <a:off x="1262228" y="1722825"/>
              <a:ext cx="7155678" cy="70301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After concurrence between all reviewers, data extraction spreadsheet was prepared and populated. Discrepancies in data extraction were resolved by 4</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th</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and 5</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th</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(AKP) reviewers.</a:t>
              </a:r>
              <a:endParaRPr sz="1600" dirty="0">
                <a:solidFill>
                  <a:schemeClr val="bg2"/>
                </a:solidFill>
                <a:latin typeface="Times New Roman" panose="02020603050405020304" pitchFamily="18" charset="0"/>
                <a:cs typeface="Times New Roman" panose="02020603050405020304" pitchFamily="18" charset="0"/>
              </a:endParaRPr>
            </a:p>
          </p:txBody>
        </p:sp>
        <p:sp>
          <p:nvSpPr>
            <p:cNvPr id="9" name="Google Shape;253;p25">
              <a:extLst>
                <a:ext uri="{FF2B5EF4-FFF2-40B4-BE49-F238E27FC236}">
                  <a16:creationId xmlns:a16="http://schemas.microsoft.com/office/drawing/2014/main" id="{FD4FEED9-4760-5050-5B30-BD9E62FD99D5}"/>
                </a:ext>
              </a:extLst>
            </p:cNvPr>
            <p:cNvSpPr/>
            <p:nvPr/>
          </p:nvSpPr>
          <p:spPr>
            <a:xfrm>
              <a:off x="1860534" y="2551430"/>
              <a:ext cx="8304994" cy="746760"/>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10" name="Google Shape;254;p25">
              <a:extLst>
                <a:ext uri="{FF2B5EF4-FFF2-40B4-BE49-F238E27FC236}">
                  <a16:creationId xmlns:a16="http://schemas.microsoft.com/office/drawing/2014/main" id="{0FD69B67-7058-648F-8982-385A1150E7D8}"/>
                </a:ext>
              </a:extLst>
            </p:cNvPr>
            <p:cNvSpPr txBox="1"/>
            <p:nvPr/>
          </p:nvSpPr>
          <p:spPr>
            <a:xfrm>
              <a:off x="1882406" y="2573302"/>
              <a:ext cx="7155678" cy="70301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In cases where the complete text of an eligible study was not available, it was excluded from the review. </a:t>
              </a:r>
              <a:endParaRPr sz="1600" dirty="0">
                <a:solidFill>
                  <a:schemeClr val="bg2"/>
                </a:solidFill>
                <a:latin typeface="Times New Roman" panose="02020603050405020304" pitchFamily="18" charset="0"/>
                <a:cs typeface="Times New Roman" panose="02020603050405020304" pitchFamily="18" charset="0"/>
              </a:endParaRPr>
            </a:p>
          </p:txBody>
        </p:sp>
        <p:sp>
          <p:nvSpPr>
            <p:cNvPr id="11" name="Google Shape;255;p25">
              <a:extLst>
                <a:ext uri="{FF2B5EF4-FFF2-40B4-BE49-F238E27FC236}">
                  <a16:creationId xmlns:a16="http://schemas.microsoft.com/office/drawing/2014/main" id="{1EDA27F2-8FE4-972F-29A1-6C19AF1A2564}"/>
                </a:ext>
              </a:extLst>
            </p:cNvPr>
            <p:cNvSpPr/>
            <p:nvPr/>
          </p:nvSpPr>
          <p:spPr>
            <a:xfrm>
              <a:off x="2480712" y="3401906"/>
              <a:ext cx="8304994" cy="746760"/>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12" name="Google Shape;256;p25">
              <a:extLst>
                <a:ext uri="{FF2B5EF4-FFF2-40B4-BE49-F238E27FC236}">
                  <a16:creationId xmlns:a16="http://schemas.microsoft.com/office/drawing/2014/main" id="{118A2072-EAAC-D49A-BBF5-BC05BAC4F4B6}"/>
                </a:ext>
              </a:extLst>
            </p:cNvPr>
            <p:cNvSpPr txBox="1"/>
            <p:nvPr/>
          </p:nvSpPr>
          <p:spPr>
            <a:xfrm>
              <a:off x="2502584" y="3423778"/>
              <a:ext cx="7155678" cy="70301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The search process is presented in a PRISMA flow chart. </a:t>
              </a:r>
              <a:endParaRPr sz="1600" dirty="0">
                <a:solidFill>
                  <a:schemeClr val="bg2"/>
                </a:solidFill>
                <a:latin typeface="Times New Roman" panose="02020603050405020304" pitchFamily="18" charset="0"/>
                <a:cs typeface="Times New Roman" panose="02020603050405020304" pitchFamily="18" charset="0"/>
              </a:endParaRPr>
            </a:p>
          </p:txBody>
        </p:sp>
        <p:sp>
          <p:nvSpPr>
            <p:cNvPr id="13" name="Google Shape;257;p25">
              <a:extLst>
                <a:ext uri="{FF2B5EF4-FFF2-40B4-BE49-F238E27FC236}">
                  <a16:creationId xmlns:a16="http://schemas.microsoft.com/office/drawing/2014/main" id="{F967B5BF-45D4-9AA2-1701-3A0795064FB2}"/>
                </a:ext>
              </a:extLst>
            </p:cNvPr>
            <p:cNvSpPr/>
            <p:nvPr/>
          </p:nvSpPr>
          <p:spPr>
            <a:xfrm>
              <a:off x="7819600" y="545549"/>
              <a:ext cx="485394" cy="48539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14" name="Google Shape;258;p25">
              <a:extLst>
                <a:ext uri="{FF2B5EF4-FFF2-40B4-BE49-F238E27FC236}">
                  <a16:creationId xmlns:a16="http://schemas.microsoft.com/office/drawing/2014/main" id="{7D28AECD-6B0E-1D42-6235-CCFDA90FF0BA}"/>
                </a:ext>
              </a:extLst>
            </p:cNvPr>
            <p:cNvSpPr txBox="1"/>
            <p:nvPr/>
          </p:nvSpPr>
          <p:spPr>
            <a:xfrm>
              <a:off x="7928814" y="545549"/>
              <a:ext cx="266966" cy="36525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600">
                <a:solidFill>
                  <a:schemeClr val="bg2"/>
                </a:solidFill>
                <a:latin typeface="Times New Roman" panose="02020603050405020304" pitchFamily="18" charset="0"/>
                <a:ea typeface="Calibri"/>
                <a:cs typeface="Times New Roman" panose="02020603050405020304" pitchFamily="18" charset="0"/>
                <a:sym typeface="Calibri"/>
              </a:endParaRPr>
            </a:p>
          </p:txBody>
        </p:sp>
        <p:sp>
          <p:nvSpPr>
            <p:cNvPr id="15" name="Google Shape;259;p25">
              <a:extLst>
                <a:ext uri="{FF2B5EF4-FFF2-40B4-BE49-F238E27FC236}">
                  <a16:creationId xmlns:a16="http://schemas.microsoft.com/office/drawing/2014/main" id="{B32D5DAB-3CA3-7ED5-B80B-329212BF6B66}"/>
                </a:ext>
              </a:extLst>
            </p:cNvPr>
            <p:cNvSpPr/>
            <p:nvPr/>
          </p:nvSpPr>
          <p:spPr>
            <a:xfrm>
              <a:off x="8439778" y="1396026"/>
              <a:ext cx="485394" cy="48539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16" name="Google Shape;260;p25">
              <a:extLst>
                <a:ext uri="{FF2B5EF4-FFF2-40B4-BE49-F238E27FC236}">
                  <a16:creationId xmlns:a16="http://schemas.microsoft.com/office/drawing/2014/main" id="{E4DE558E-83F5-4809-C991-E7F113D180A2}"/>
                </a:ext>
              </a:extLst>
            </p:cNvPr>
            <p:cNvSpPr txBox="1"/>
            <p:nvPr/>
          </p:nvSpPr>
          <p:spPr>
            <a:xfrm>
              <a:off x="8548992" y="1396026"/>
              <a:ext cx="266966" cy="36525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600">
                <a:solidFill>
                  <a:schemeClr val="bg2"/>
                </a:solidFill>
                <a:latin typeface="Times New Roman" panose="02020603050405020304" pitchFamily="18" charset="0"/>
                <a:ea typeface="Calibri"/>
                <a:cs typeface="Times New Roman" panose="02020603050405020304" pitchFamily="18" charset="0"/>
                <a:sym typeface="Calibri"/>
              </a:endParaRPr>
            </a:p>
          </p:txBody>
        </p:sp>
        <p:sp>
          <p:nvSpPr>
            <p:cNvPr id="17" name="Google Shape;261;p25">
              <a:extLst>
                <a:ext uri="{FF2B5EF4-FFF2-40B4-BE49-F238E27FC236}">
                  <a16:creationId xmlns:a16="http://schemas.microsoft.com/office/drawing/2014/main" id="{039FF5DC-EBDC-B077-BABA-A03599C64B00}"/>
                </a:ext>
              </a:extLst>
            </p:cNvPr>
            <p:cNvSpPr/>
            <p:nvPr/>
          </p:nvSpPr>
          <p:spPr>
            <a:xfrm>
              <a:off x="9059956" y="2234057"/>
              <a:ext cx="485394" cy="48539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18" name="Google Shape;262;p25">
              <a:extLst>
                <a:ext uri="{FF2B5EF4-FFF2-40B4-BE49-F238E27FC236}">
                  <a16:creationId xmlns:a16="http://schemas.microsoft.com/office/drawing/2014/main" id="{82A6E8F9-02FA-C52F-7607-FC79EC9B209A}"/>
                </a:ext>
              </a:extLst>
            </p:cNvPr>
            <p:cNvSpPr txBox="1"/>
            <p:nvPr/>
          </p:nvSpPr>
          <p:spPr>
            <a:xfrm>
              <a:off x="9169170" y="2234057"/>
              <a:ext cx="266966" cy="36525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600">
                <a:solidFill>
                  <a:schemeClr val="bg2"/>
                </a:solidFill>
                <a:latin typeface="Times New Roman" panose="02020603050405020304" pitchFamily="18" charset="0"/>
                <a:ea typeface="Calibri"/>
                <a:cs typeface="Times New Roman" panose="02020603050405020304" pitchFamily="18" charset="0"/>
                <a:sym typeface="Calibri"/>
              </a:endParaRPr>
            </a:p>
          </p:txBody>
        </p:sp>
        <p:sp>
          <p:nvSpPr>
            <p:cNvPr id="19" name="Google Shape;263;p25">
              <a:extLst>
                <a:ext uri="{FF2B5EF4-FFF2-40B4-BE49-F238E27FC236}">
                  <a16:creationId xmlns:a16="http://schemas.microsoft.com/office/drawing/2014/main" id="{177F9642-198F-37AC-9F1B-79F3BF43A2B4}"/>
                </a:ext>
              </a:extLst>
            </p:cNvPr>
            <p:cNvSpPr/>
            <p:nvPr/>
          </p:nvSpPr>
          <p:spPr>
            <a:xfrm>
              <a:off x="9680134" y="3092831"/>
              <a:ext cx="485394" cy="48539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20" name="Google Shape;264;p25">
              <a:extLst>
                <a:ext uri="{FF2B5EF4-FFF2-40B4-BE49-F238E27FC236}">
                  <a16:creationId xmlns:a16="http://schemas.microsoft.com/office/drawing/2014/main" id="{B2E7BE88-AD80-96C1-6BEA-F14E8E25556D}"/>
                </a:ext>
              </a:extLst>
            </p:cNvPr>
            <p:cNvSpPr txBox="1"/>
            <p:nvPr/>
          </p:nvSpPr>
          <p:spPr>
            <a:xfrm>
              <a:off x="9789348" y="3092831"/>
              <a:ext cx="266966" cy="36525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600">
                <a:solidFill>
                  <a:schemeClr val="bg2"/>
                </a:solidFill>
                <a:latin typeface="Times New Roman" panose="02020603050405020304" pitchFamily="18" charset="0"/>
                <a:ea typeface="Calibri"/>
                <a:cs typeface="Times New Roman" panose="02020603050405020304" pitchFamily="18" charset="0"/>
                <a:sym typeface="Calibri"/>
              </a:endParaRPr>
            </a:p>
          </p:txBody>
        </p:sp>
      </p:grpSp>
      <p:sp>
        <p:nvSpPr>
          <p:cNvPr id="21" name="Google Shape;265;p25">
            <a:extLst>
              <a:ext uri="{FF2B5EF4-FFF2-40B4-BE49-F238E27FC236}">
                <a16:creationId xmlns:a16="http://schemas.microsoft.com/office/drawing/2014/main" id="{2CACD13C-5205-7D9E-9244-6973DC056C5A}"/>
              </a:ext>
            </a:extLst>
          </p:cNvPr>
          <p:cNvSpPr txBox="1"/>
          <p:nvPr/>
        </p:nvSpPr>
        <p:spPr>
          <a:xfrm>
            <a:off x="3613813" y="1890959"/>
            <a:ext cx="4960972" cy="338514"/>
          </a:xfrm>
          <a:prstGeom prst="rect">
            <a:avLst/>
          </a:prstGeom>
          <a:solidFill>
            <a:schemeClr val="accent3">
              <a:lumMod val="75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IN"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Calibri"/>
              </a:rPr>
              <a:t>DATA EXTRACTION (SELECTION AND CODING)</a:t>
            </a:r>
            <a:endParaRPr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Calibri"/>
            </a:endParaRPr>
          </a:p>
        </p:txBody>
      </p:sp>
    </p:spTree>
    <p:extLst>
      <p:ext uri="{BB962C8B-B14F-4D97-AF65-F5344CB8AC3E}">
        <p14:creationId xmlns:p14="http://schemas.microsoft.com/office/powerpoint/2010/main" val="394597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12</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2" name="Google Shape;274;p26">
            <a:extLst>
              <a:ext uri="{FF2B5EF4-FFF2-40B4-BE49-F238E27FC236}">
                <a16:creationId xmlns:a16="http://schemas.microsoft.com/office/drawing/2014/main" id="{27446ED4-0572-1253-1376-244E87FB6440}"/>
              </a:ext>
            </a:extLst>
          </p:cNvPr>
          <p:cNvSpPr txBox="1"/>
          <p:nvPr/>
        </p:nvSpPr>
        <p:spPr>
          <a:xfrm>
            <a:off x="232229" y="1645103"/>
            <a:ext cx="11321143" cy="487052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1600"/>
              <a:buFont typeface="Noto Sans Symbols"/>
              <a:buChar char="∙"/>
            </a:pPr>
            <a:r>
              <a:rPr lang="en-IN" sz="1800" b="1" dirty="0">
                <a:solidFill>
                  <a:schemeClr val="bg2"/>
                </a:solidFill>
                <a:latin typeface="Times New Roman" panose="02020603050405020304" pitchFamily="18" charset="0"/>
                <a:cs typeface="Times New Roman" panose="02020603050405020304" pitchFamily="18" charset="0"/>
                <a:sym typeface="Arial"/>
              </a:rPr>
              <a:t>Risk of bias:</a:t>
            </a:r>
            <a:endParaRPr sz="1800" b="1" dirty="0">
              <a:solidFill>
                <a:schemeClr val="bg2"/>
              </a:solidFill>
              <a:latin typeface="Times New Roman" panose="02020603050405020304" pitchFamily="18" charset="0"/>
              <a:cs typeface="Times New Roman" panose="02020603050405020304" pitchFamily="18" charset="0"/>
            </a:endParaRPr>
          </a:p>
          <a:p>
            <a:pPr marL="742950" marR="0" lvl="1" indent="-285750" algn="l" rtl="0">
              <a:lnSpc>
                <a:spcPct val="115000"/>
              </a:lnSpc>
              <a:spcBef>
                <a:spcPts val="0"/>
              </a:spcBef>
              <a:spcAft>
                <a:spcPts val="0"/>
              </a:spcAft>
              <a:buClr>
                <a:schemeClr val="bg2"/>
              </a:buClr>
              <a:buSzPts val="16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To assess risk of bias, studies using SDQ and CBCL scales were assessed to check for methodological quality using the Cochrane risk of bias tool for RCT studies.</a:t>
            </a:r>
            <a:endParaRPr sz="1800" dirty="0">
              <a:solidFill>
                <a:schemeClr val="bg2"/>
              </a:solidFill>
              <a:latin typeface="Times New Roman" panose="02020603050405020304" pitchFamily="18" charset="0"/>
              <a:cs typeface="Times New Roman" panose="02020603050405020304" pitchFamily="18" charset="0"/>
            </a:endParaRPr>
          </a:p>
          <a:p>
            <a:pPr marL="342900" marR="0" lvl="0" indent="-342900" algn="l" rtl="0">
              <a:lnSpc>
                <a:spcPct val="115000"/>
              </a:lnSpc>
              <a:spcBef>
                <a:spcPts val="0"/>
              </a:spcBef>
              <a:spcAft>
                <a:spcPts val="0"/>
              </a:spcAft>
              <a:buClr>
                <a:schemeClr val="dk1"/>
              </a:buClr>
              <a:buSzPts val="1600"/>
              <a:buFont typeface="Noto Sans Symbols"/>
              <a:buChar char="∙"/>
            </a:pPr>
            <a:r>
              <a:rPr lang="en-IN" sz="1800" b="1" dirty="0">
                <a:solidFill>
                  <a:schemeClr val="bg2"/>
                </a:solidFill>
                <a:latin typeface="Times New Roman" panose="02020603050405020304" pitchFamily="18" charset="0"/>
                <a:cs typeface="Times New Roman" panose="02020603050405020304" pitchFamily="18" charset="0"/>
                <a:sym typeface="Arial"/>
              </a:rPr>
              <a:t>Data Analysis</a:t>
            </a:r>
            <a:endParaRPr sz="1800" b="1" dirty="0">
              <a:solidFill>
                <a:schemeClr val="bg2"/>
              </a:solidFill>
              <a:latin typeface="Times New Roman" panose="02020603050405020304" pitchFamily="18" charset="0"/>
              <a:cs typeface="Times New Roman" panose="02020603050405020304" pitchFamily="18" charset="0"/>
            </a:endParaRPr>
          </a:p>
          <a:p>
            <a:pPr marL="742950" marR="0" lvl="1" indent="-285750" algn="l" rtl="0">
              <a:lnSpc>
                <a:spcPct val="115000"/>
              </a:lnSpc>
              <a:spcBef>
                <a:spcPts val="0"/>
              </a:spcBef>
              <a:spcAft>
                <a:spcPts val="0"/>
              </a:spcAft>
              <a:buClr>
                <a:schemeClr val="bg2"/>
              </a:buClr>
              <a:buSzPts val="1600"/>
              <a:buFont typeface="Calibri"/>
              <a:buAutoNum type="alphaLcPeriod"/>
            </a:pPr>
            <a:r>
              <a:rPr lang="en-IN" sz="1800" b="1" i="1" u="none" strike="noStrike" cap="none" dirty="0">
                <a:solidFill>
                  <a:schemeClr val="bg2"/>
                </a:solidFill>
                <a:latin typeface="Times New Roman" panose="02020603050405020304" pitchFamily="18" charset="0"/>
                <a:cs typeface="Times New Roman" panose="02020603050405020304" pitchFamily="18" charset="0"/>
                <a:sym typeface="Arial"/>
              </a:rPr>
              <a:t>Qualitative Synthesis: </a:t>
            </a: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studies were summarised on the basis of parenting interventions pertaining to the following aspects such as age-groups of children, geographical regions, children with and without pre-existing behavioural problems, and type of parenting intervention. Those studies with 2 or more parenting interventions were counted as separate studies.</a:t>
            </a:r>
          </a:p>
          <a:p>
            <a:pPr marL="742950" lvl="1" indent="-285750">
              <a:lnSpc>
                <a:spcPct val="115000"/>
              </a:lnSpc>
              <a:buClr>
                <a:schemeClr val="bg2"/>
              </a:buClr>
              <a:buSzPts val="1600"/>
              <a:buFont typeface="Calibri"/>
              <a:buAutoNum type="alphaLcPeriod"/>
            </a:pPr>
            <a:r>
              <a:rPr lang="en-US" sz="1800" b="1" i="1" u="none" strike="noStrike" cap="none" dirty="0">
                <a:solidFill>
                  <a:schemeClr val="bg2"/>
                </a:solidFill>
                <a:latin typeface="Times New Roman" panose="02020603050405020304" pitchFamily="18" charset="0"/>
                <a:cs typeface="Times New Roman" panose="02020603050405020304" pitchFamily="18" charset="0"/>
                <a:sym typeface="Arial"/>
              </a:rPr>
              <a:t>Meta-Analysis: </a:t>
            </a:r>
            <a:r>
              <a:rPr lang="en-US" sz="1800" dirty="0">
                <a:solidFill>
                  <a:schemeClr val="bg2"/>
                </a:solidFill>
                <a:latin typeface="Times New Roman" panose="02020603050405020304" pitchFamily="18" charset="0"/>
                <a:cs typeface="Times New Roman" panose="02020603050405020304" pitchFamily="18" charset="0"/>
              </a:rPr>
              <a:t>D</a:t>
            </a:r>
            <a:r>
              <a:rPr lang="en-US" sz="1800" b="0" i="0" u="none" strike="noStrike" cap="none" dirty="0">
                <a:solidFill>
                  <a:schemeClr val="bg2"/>
                </a:solidFill>
                <a:latin typeface="Times New Roman" panose="02020603050405020304" pitchFamily="18" charset="0"/>
                <a:cs typeface="Times New Roman" panose="02020603050405020304" pitchFamily="18" charset="0"/>
                <a:sym typeface="Arial"/>
              </a:rPr>
              <a:t>ata was analyzed using Comprehensive Meta-Analysis Tool (CMA).We performed a meta-analysis applying random effects model, considering the heterogeneity between the studies. </a:t>
            </a:r>
            <a:endParaRPr sz="1800" dirty="0">
              <a:solidFill>
                <a:schemeClr val="bg2"/>
              </a:solidFill>
              <a:latin typeface="Times New Roman" panose="02020603050405020304" pitchFamily="18" charset="0"/>
              <a:cs typeface="Times New Roman" panose="02020603050405020304" pitchFamily="18" charset="0"/>
            </a:endParaRPr>
          </a:p>
          <a:p>
            <a:pPr marL="457200" marR="0" lvl="1" algn="l" rtl="0">
              <a:lnSpc>
                <a:spcPct val="115000"/>
              </a:lnSpc>
              <a:spcBef>
                <a:spcPts val="0"/>
              </a:spcBef>
              <a:spcAft>
                <a:spcPts val="0"/>
              </a:spcAft>
              <a:buClr>
                <a:schemeClr val="bg2"/>
              </a:buClr>
              <a:buSzPts val="1600"/>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The pooled estimates (effect size) were reported for studies using SDQ and CBCL scales and is presented using forest plots. The following studies were excluded from Meta-Analysis</a:t>
            </a:r>
            <a:endParaRPr sz="1800" dirty="0">
              <a:solidFill>
                <a:schemeClr val="bg2"/>
              </a:solidFill>
              <a:latin typeface="Times New Roman" panose="02020603050405020304" pitchFamily="18" charset="0"/>
              <a:cs typeface="Times New Roman" panose="02020603050405020304" pitchFamily="18" charset="0"/>
            </a:endParaRPr>
          </a:p>
          <a:p>
            <a:pPr marL="1657350" marR="0" lvl="3" indent="-285750" algn="l" rtl="0">
              <a:lnSpc>
                <a:spcPct val="115000"/>
              </a:lnSpc>
              <a:spcBef>
                <a:spcPts val="0"/>
              </a:spcBef>
              <a:spcAft>
                <a:spcPts val="0"/>
              </a:spcAft>
              <a:buClr>
                <a:schemeClr val="bg2"/>
              </a:buClr>
              <a:buSzPts val="16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Quasi-Experimental Studies</a:t>
            </a:r>
            <a:endParaRPr sz="1800" dirty="0">
              <a:solidFill>
                <a:schemeClr val="bg2"/>
              </a:solidFill>
              <a:latin typeface="Times New Roman" panose="02020603050405020304" pitchFamily="18" charset="0"/>
              <a:cs typeface="Times New Roman" panose="02020603050405020304" pitchFamily="18" charset="0"/>
            </a:endParaRPr>
          </a:p>
          <a:p>
            <a:pPr marL="1657350" marR="0" lvl="3" indent="-285750" algn="l" rtl="0">
              <a:lnSpc>
                <a:spcPct val="115000"/>
              </a:lnSpc>
              <a:spcBef>
                <a:spcPts val="0"/>
              </a:spcBef>
              <a:spcAft>
                <a:spcPts val="0"/>
              </a:spcAft>
              <a:buClr>
                <a:schemeClr val="bg2"/>
              </a:buClr>
              <a:buSzPts val="16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Pathway/Model Analysis studies on the basis of data not reported in the eligible format</a:t>
            </a:r>
            <a:endParaRPr sz="1800" dirty="0">
              <a:solidFill>
                <a:schemeClr val="bg2"/>
              </a:solidFill>
              <a:latin typeface="Times New Roman" panose="02020603050405020304" pitchFamily="18" charset="0"/>
              <a:cs typeface="Times New Roman" panose="02020603050405020304" pitchFamily="18" charset="0"/>
            </a:endParaRPr>
          </a:p>
          <a:p>
            <a:pPr marL="1657350" marR="0" lvl="3" indent="-285750" algn="l" rtl="0">
              <a:lnSpc>
                <a:spcPct val="115000"/>
              </a:lnSpc>
              <a:spcBef>
                <a:spcPts val="0"/>
              </a:spcBef>
              <a:spcAft>
                <a:spcPts val="0"/>
              </a:spcAft>
              <a:buClr>
                <a:schemeClr val="bg2"/>
              </a:buClr>
              <a:buSzPts val="16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Studies in which follow up measure for control was not given</a:t>
            </a:r>
            <a:endParaRPr sz="1800" dirty="0">
              <a:solidFill>
                <a:schemeClr val="bg2"/>
              </a:solidFill>
              <a:latin typeface="Times New Roman" panose="02020603050405020304" pitchFamily="18" charset="0"/>
              <a:cs typeface="Times New Roman" panose="02020603050405020304" pitchFamily="18" charset="0"/>
            </a:endParaRPr>
          </a:p>
        </p:txBody>
      </p:sp>
      <p:sp>
        <p:nvSpPr>
          <p:cNvPr id="5" name="Google Shape;78;p15">
            <a:extLst>
              <a:ext uri="{FF2B5EF4-FFF2-40B4-BE49-F238E27FC236}">
                <a16:creationId xmlns:a16="http://schemas.microsoft.com/office/drawing/2014/main" id="{0ED8F908-9F70-9E38-E5A0-20DFE780E19D}"/>
              </a:ext>
            </a:extLst>
          </p:cNvPr>
          <p:cNvSpPr txBox="1">
            <a:spLocks noGrp="1"/>
          </p:cNvSpPr>
          <p:nvPr>
            <p:ph type="title"/>
          </p:nvPr>
        </p:nvSpPr>
        <p:spPr>
          <a:xfrm>
            <a:off x="0" y="807598"/>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Methodology</a:t>
            </a:r>
            <a:endParaRPr dirty="0">
              <a:solidFill>
                <a:schemeClr val="l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92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9448800" y="649290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13</a:t>
            </a:fld>
            <a:endParaRPr dirty="0">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1425"/>
            <a:ext cx="12192000" cy="7438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Results </a:t>
            </a:r>
            <a:endParaRPr b="0" dirty="0">
              <a:solidFill>
                <a:schemeClr val="lt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7C0D9D2-C5E8-5005-8BC2-9F833F7E2C7C}"/>
              </a:ext>
            </a:extLst>
          </p:cNvPr>
          <p:cNvSpPr/>
          <p:nvPr/>
        </p:nvSpPr>
        <p:spPr>
          <a:xfrm>
            <a:off x="183243" y="1937003"/>
            <a:ext cx="1964872" cy="49777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a:solidFill>
                  <a:schemeClr val="bg2"/>
                </a:solidFill>
                <a:latin typeface="Times New Roman" panose="02020603050405020304" pitchFamily="18" charset="0"/>
                <a:cs typeface="Times New Roman" panose="02020603050405020304" pitchFamily="18" charset="0"/>
              </a:rPr>
              <a:t>Identification </a:t>
            </a:r>
            <a:endParaRPr lang="en-IN" sz="2500" dirty="0">
              <a:solidFill>
                <a:schemeClr val="bg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CEAF0C8-82C6-C0BA-B759-38361F3212EF}"/>
              </a:ext>
            </a:extLst>
          </p:cNvPr>
          <p:cNvSpPr txBox="1"/>
          <p:nvPr/>
        </p:nvSpPr>
        <p:spPr>
          <a:xfrm>
            <a:off x="2327722" y="1804167"/>
            <a:ext cx="3599541" cy="601511"/>
          </a:xfrm>
          <a:prstGeom prst="rect">
            <a:avLst/>
          </a:prstGeom>
          <a:noFill/>
        </p:spPr>
        <p:txBody>
          <a:bodyPr wrap="square">
            <a:spAutoFit/>
          </a:bodyPr>
          <a:lstStyle/>
          <a:p>
            <a:pPr>
              <a:lnSpc>
                <a:spcPct val="107000"/>
              </a:lnSpc>
              <a:spcAft>
                <a:spcPts val="800"/>
              </a:spcAft>
            </a:pPr>
            <a:r>
              <a:rPr lang="en-IN"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8954 articles were identified from all the 6 databases</a:t>
            </a:r>
          </a:p>
        </p:txBody>
      </p:sp>
      <p:sp>
        <p:nvSpPr>
          <p:cNvPr id="10" name="Rectangle 9">
            <a:extLst>
              <a:ext uri="{FF2B5EF4-FFF2-40B4-BE49-F238E27FC236}">
                <a16:creationId xmlns:a16="http://schemas.microsoft.com/office/drawing/2014/main" id="{6B5D3D87-BAB1-108C-814C-22529D7D9E3B}"/>
              </a:ext>
            </a:extLst>
          </p:cNvPr>
          <p:cNvSpPr/>
          <p:nvPr/>
        </p:nvSpPr>
        <p:spPr>
          <a:xfrm>
            <a:off x="183243" y="3304642"/>
            <a:ext cx="1964872" cy="49777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a:solidFill>
                  <a:schemeClr val="bg2"/>
                </a:solidFill>
                <a:latin typeface="Times New Roman" panose="02020603050405020304" pitchFamily="18" charset="0"/>
                <a:cs typeface="Times New Roman" panose="02020603050405020304" pitchFamily="18" charset="0"/>
              </a:rPr>
              <a:t>Screening </a:t>
            </a:r>
            <a:endParaRPr lang="en-IN" sz="2500" dirty="0">
              <a:solidFill>
                <a:schemeClr val="bg2"/>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96DD4E3-2A4E-FFEE-6525-D8652F48170C}"/>
              </a:ext>
            </a:extLst>
          </p:cNvPr>
          <p:cNvSpPr/>
          <p:nvPr/>
        </p:nvSpPr>
        <p:spPr>
          <a:xfrm>
            <a:off x="166006" y="6044320"/>
            <a:ext cx="1964872" cy="49777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a:solidFill>
                  <a:schemeClr val="bg2"/>
                </a:solidFill>
                <a:latin typeface="Times New Roman" panose="02020603050405020304" pitchFamily="18" charset="0"/>
                <a:cs typeface="Times New Roman" panose="02020603050405020304" pitchFamily="18" charset="0"/>
              </a:rPr>
              <a:t>Included </a:t>
            </a:r>
            <a:endParaRPr lang="en-IN" sz="2500" dirty="0">
              <a:solidFill>
                <a:schemeClr val="bg2"/>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00B607C-0B3F-9F9C-A6C2-189ACFDAC801}"/>
              </a:ext>
            </a:extLst>
          </p:cNvPr>
          <p:cNvSpPr/>
          <p:nvPr/>
        </p:nvSpPr>
        <p:spPr>
          <a:xfrm>
            <a:off x="166006" y="4877462"/>
            <a:ext cx="1964872" cy="49777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a:solidFill>
                  <a:schemeClr val="bg2"/>
                </a:solidFill>
                <a:latin typeface="Times New Roman" panose="02020603050405020304" pitchFamily="18" charset="0"/>
                <a:cs typeface="Times New Roman" panose="02020603050405020304" pitchFamily="18" charset="0"/>
              </a:rPr>
              <a:t>Eligibility </a:t>
            </a:r>
            <a:endParaRPr lang="en-IN" sz="2500" dirty="0">
              <a:solidFill>
                <a:schemeClr val="bg2"/>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E5CB806-5F81-059E-9F9D-5D25D0A893DF}"/>
              </a:ext>
            </a:extLst>
          </p:cNvPr>
          <p:cNvSpPr txBox="1"/>
          <p:nvPr/>
        </p:nvSpPr>
        <p:spPr>
          <a:xfrm>
            <a:off x="2354947" y="2568363"/>
            <a:ext cx="3272951" cy="2021451"/>
          </a:xfrm>
          <a:prstGeom prst="rect">
            <a:avLst/>
          </a:prstGeom>
          <a:noFill/>
        </p:spPr>
        <p:txBody>
          <a:bodyPr wrap="square">
            <a:spAutoFit/>
          </a:bodyPr>
          <a:lstStyle/>
          <a:p>
            <a:pPr>
              <a:lnSpc>
                <a:spcPct val="107000"/>
              </a:lnSpc>
              <a:spcAft>
                <a:spcPts val="800"/>
              </a:spcAft>
            </a:pPr>
            <a:r>
              <a:rPr lang="en-IN" sz="1600" dirty="0">
                <a:latin typeface="Times New Roman" panose="02020603050405020304" pitchFamily="18" charset="0"/>
                <a:ea typeface="Times New Roman" panose="02020603050405020304" pitchFamily="18" charset="0"/>
                <a:cs typeface="Times New Roman" panose="02020603050405020304" pitchFamily="18" charset="0"/>
              </a:rPr>
              <a:t>R</a:t>
            </a:r>
            <a:r>
              <a:rPr lang="en-IN"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emaining  8644 articles further underwent Title screening. During this stage 7821 articles were removed.</a:t>
            </a:r>
          </a:p>
          <a:p>
            <a:pPr>
              <a:lnSpc>
                <a:spcPct val="107000"/>
              </a:lnSpc>
              <a:spcAft>
                <a:spcPts val="800"/>
              </a:spcAft>
            </a:pPr>
            <a:r>
              <a:rPr lang="en-IN" sz="1600" dirty="0">
                <a:latin typeface="Times New Roman" panose="02020603050405020304" pitchFamily="18" charset="0"/>
                <a:ea typeface="Times New Roman" panose="02020603050405020304" pitchFamily="18" charset="0"/>
                <a:cs typeface="Times New Roman" panose="02020603050405020304" pitchFamily="18" charset="0"/>
              </a:rPr>
              <a:t>Re</a:t>
            </a:r>
            <a:r>
              <a:rPr lang="en-IN"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maining 823 articles underwent Abstract Screening. During this stage 537 articles were removed. </a:t>
            </a:r>
          </a:p>
        </p:txBody>
      </p:sp>
      <p:sp>
        <p:nvSpPr>
          <p:cNvPr id="18" name="TextBox 17">
            <a:extLst>
              <a:ext uri="{FF2B5EF4-FFF2-40B4-BE49-F238E27FC236}">
                <a16:creationId xmlns:a16="http://schemas.microsoft.com/office/drawing/2014/main" id="{D3C3459E-3638-9FAE-6B11-86E91C82DD95}"/>
              </a:ext>
            </a:extLst>
          </p:cNvPr>
          <p:cNvSpPr txBox="1"/>
          <p:nvPr/>
        </p:nvSpPr>
        <p:spPr>
          <a:xfrm>
            <a:off x="2354948" y="4712521"/>
            <a:ext cx="3272950" cy="864980"/>
          </a:xfrm>
          <a:prstGeom prst="rect">
            <a:avLst/>
          </a:prstGeom>
          <a:noFill/>
        </p:spPr>
        <p:txBody>
          <a:bodyPr wrap="square">
            <a:spAutoFit/>
          </a:bodyPr>
          <a:lstStyle/>
          <a:p>
            <a:pPr>
              <a:lnSpc>
                <a:spcPct val="107000"/>
              </a:lnSpc>
              <a:spcAft>
                <a:spcPts val="800"/>
              </a:spcAft>
            </a:pPr>
            <a:r>
              <a:rPr lang="en-IN"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Remaining 285 articles underwent Full Text Screening and 164 articles were removed at this stage. </a:t>
            </a:r>
          </a:p>
        </p:txBody>
      </p:sp>
      <p:sp>
        <p:nvSpPr>
          <p:cNvPr id="20" name="TextBox 19">
            <a:extLst>
              <a:ext uri="{FF2B5EF4-FFF2-40B4-BE49-F238E27FC236}">
                <a16:creationId xmlns:a16="http://schemas.microsoft.com/office/drawing/2014/main" id="{2BFA3FEB-D112-65FA-A0F0-F5F80294A9C7}"/>
              </a:ext>
            </a:extLst>
          </p:cNvPr>
          <p:cNvSpPr txBox="1"/>
          <p:nvPr/>
        </p:nvSpPr>
        <p:spPr>
          <a:xfrm>
            <a:off x="2255520" y="5567789"/>
            <a:ext cx="3770634" cy="1128450"/>
          </a:xfrm>
          <a:prstGeom prst="rect">
            <a:avLst/>
          </a:prstGeom>
          <a:noFill/>
        </p:spPr>
        <p:txBody>
          <a:bodyPr wrap="square">
            <a:spAutoFit/>
          </a:bodyPr>
          <a:lstStyle/>
          <a:p>
            <a:pPr>
              <a:lnSpc>
                <a:spcPct val="107000"/>
              </a:lnSpc>
              <a:spcAft>
                <a:spcPts val="800"/>
              </a:spcAft>
            </a:pPr>
            <a:r>
              <a:rPr lang="en-IN"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review includes a summary of all 121 articles. For meta- analysis 100 articles are included. 14 studies have been included as they had CBCL and SDQ scale.</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134EFE7-329E-BA8B-E291-AEEDE827F491}"/>
              </a:ext>
            </a:extLst>
          </p:cNvPr>
          <p:cNvPicPr>
            <a:picLocks noChangeAspect="1"/>
          </p:cNvPicPr>
          <p:nvPr/>
        </p:nvPicPr>
        <p:blipFill>
          <a:blip r:embed="rId4"/>
          <a:stretch>
            <a:fillRect/>
          </a:stretch>
        </p:blipFill>
        <p:spPr>
          <a:xfrm>
            <a:off x="6165847" y="0"/>
            <a:ext cx="5678823" cy="6858000"/>
          </a:xfrm>
          <a:prstGeom prst="rect">
            <a:avLst/>
          </a:prstGeom>
        </p:spPr>
      </p:pic>
    </p:spTree>
    <p:extLst>
      <p:ext uri="{BB962C8B-B14F-4D97-AF65-F5344CB8AC3E}">
        <p14:creationId xmlns:p14="http://schemas.microsoft.com/office/powerpoint/2010/main" val="66183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14</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Results</a:t>
            </a:r>
            <a:endParaRPr b="0" dirty="0">
              <a:solidFill>
                <a:schemeClr val="lt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D73C61A-1E20-9359-834D-EA23C0FCADE0}"/>
              </a:ext>
            </a:extLst>
          </p:cNvPr>
          <p:cNvPicPr>
            <a:picLocks noChangeAspect="1"/>
          </p:cNvPicPr>
          <p:nvPr/>
        </p:nvPicPr>
        <p:blipFill>
          <a:blip r:embed="rId4"/>
          <a:stretch>
            <a:fillRect/>
          </a:stretch>
        </p:blipFill>
        <p:spPr>
          <a:xfrm>
            <a:off x="1130377" y="2002825"/>
            <a:ext cx="9931245" cy="4682134"/>
          </a:xfrm>
          <a:prstGeom prst="rect">
            <a:avLst/>
          </a:prstGeom>
        </p:spPr>
      </p:pic>
    </p:spTree>
    <p:extLst>
      <p:ext uri="{BB962C8B-B14F-4D97-AF65-F5344CB8AC3E}">
        <p14:creationId xmlns:p14="http://schemas.microsoft.com/office/powerpoint/2010/main" val="86557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15</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4">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Results</a:t>
            </a:r>
            <a:endParaRPr b="0" dirty="0">
              <a:solidFill>
                <a:schemeClr val="lt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3EDF639-EB8E-1F01-47E0-821203312643}"/>
              </a:ext>
            </a:extLst>
          </p:cNvPr>
          <p:cNvPicPr>
            <a:picLocks noChangeAspect="1"/>
          </p:cNvPicPr>
          <p:nvPr/>
        </p:nvPicPr>
        <p:blipFill>
          <a:blip r:embed="rId5"/>
          <a:stretch>
            <a:fillRect/>
          </a:stretch>
        </p:blipFill>
        <p:spPr>
          <a:xfrm>
            <a:off x="1336321" y="2002825"/>
            <a:ext cx="9519358" cy="4353525"/>
          </a:xfrm>
          <a:prstGeom prst="rect">
            <a:avLst/>
          </a:prstGeom>
        </p:spPr>
      </p:pic>
    </p:spTree>
    <p:extLst>
      <p:ext uri="{BB962C8B-B14F-4D97-AF65-F5344CB8AC3E}">
        <p14:creationId xmlns:p14="http://schemas.microsoft.com/office/powerpoint/2010/main" val="105702344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16</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Parenting Intervention delivery</a:t>
            </a:r>
            <a:endParaRPr b="0" dirty="0">
              <a:solidFill>
                <a:schemeClr val="lt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E00C5B2-A3DA-0474-B4A3-7220EAA88DE2}"/>
              </a:ext>
            </a:extLst>
          </p:cNvPr>
          <p:cNvPicPr>
            <a:picLocks noChangeAspect="1"/>
          </p:cNvPicPr>
          <p:nvPr/>
        </p:nvPicPr>
        <p:blipFill>
          <a:blip r:embed="rId4"/>
          <a:stretch>
            <a:fillRect/>
          </a:stretch>
        </p:blipFill>
        <p:spPr>
          <a:xfrm>
            <a:off x="316475" y="2191658"/>
            <a:ext cx="6258497" cy="3874405"/>
          </a:xfrm>
          <a:prstGeom prst="rect">
            <a:avLst/>
          </a:prstGeom>
        </p:spPr>
      </p:pic>
      <p:sp>
        <p:nvSpPr>
          <p:cNvPr id="4" name="TextBox 3">
            <a:extLst>
              <a:ext uri="{FF2B5EF4-FFF2-40B4-BE49-F238E27FC236}">
                <a16:creationId xmlns:a16="http://schemas.microsoft.com/office/drawing/2014/main" id="{B1866562-5C22-EB52-F0EB-65AA622485FB}"/>
              </a:ext>
            </a:extLst>
          </p:cNvPr>
          <p:cNvSpPr txBox="1"/>
          <p:nvPr/>
        </p:nvSpPr>
        <p:spPr>
          <a:xfrm>
            <a:off x="6879772" y="2094798"/>
            <a:ext cx="4807857" cy="3145541"/>
          </a:xfrm>
          <a:prstGeom prst="rect">
            <a:avLst/>
          </a:prstGeom>
          <a:noFill/>
        </p:spPr>
        <p:txBody>
          <a:bodyPr wrap="square">
            <a:spAutoFit/>
          </a:bodyPr>
          <a:lstStyle/>
          <a:p>
            <a:pPr algn="just">
              <a:lnSpc>
                <a:spcPct val="200000"/>
              </a:lnSpc>
              <a:spcAft>
                <a:spcPts val="800"/>
              </a:spcAft>
            </a:pPr>
            <a:r>
              <a:rPr lang="en-IN" kern="100" dirty="0">
                <a:effectLst/>
                <a:latin typeface="Times New Roman" panose="02020603050405020304" pitchFamily="18" charset="0"/>
                <a:ea typeface="Aptos" panose="020B0004020202020204" pitchFamily="34" charset="0"/>
                <a:cs typeface="Times New Roman" panose="02020603050405020304" pitchFamily="18" charset="0"/>
              </a:rPr>
              <a:t>The maximum interventions were delivered to individual parents (55.37%), followed by both parents and children (13.22%) and caregivers (11.57%). In ten (8.26%) studies, group parent interventions were delivered.</a:t>
            </a:r>
          </a:p>
          <a:p>
            <a:pPr algn="just">
              <a:lnSpc>
                <a:spcPct val="200000"/>
              </a:lnSpc>
              <a:spcAft>
                <a:spcPts val="800"/>
              </a:spcAft>
            </a:pPr>
            <a:r>
              <a:rPr lang="en-IN" kern="100" dirty="0">
                <a:effectLst/>
                <a:latin typeface="Times New Roman" panose="02020603050405020304" pitchFamily="18" charset="0"/>
                <a:ea typeface="Aptos" panose="020B0004020202020204" pitchFamily="34" charset="0"/>
                <a:cs typeface="Times New Roman" panose="02020603050405020304" pitchFamily="18" charset="0"/>
              </a:rPr>
              <a:t>In 51 studies, interventions were given to parents/caregivers having child up to 6 years of age. The remaining 70 articles had children in a wider age range.</a:t>
            </a:r>
          </a:p>
        </p:txBody>
      </p:sp>
    </p:spTree>
    <p:extLst>
      <p:ext uri="{BB962C8B-B14F-4D97-AF65-F5344CB8AC3E}">
        <p14:creationId xmlns:p14="http://schemas.microsoft.com/office/powerpoint/2010/main" val="77789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17</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Overall effect of parenting intervention on child behaviour</a:t>
            </a:r>
            <a:endParaRPr b="0" dirty="0">
              <a:solidFill>
                <a:schemeClr val="lt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CAC70DA-71FB-CC07-DB47-7B509FFBB7D7}"/>
              </a:ext>
            </a:extLst>
          </p:cNvPr>
          <p:cNvPicPr>
            <a:picLocks noChangeAspect="1"/>
          </p:cNvPicPr>
          <p:nvPr/>
        </p:nvPicPr>
        <p:blipFill>
          <a:blip r:embed="rId4"/>
          <a:stretch>
            <a:fillRect/>
          </a:stretch>
        </p:blipFill>
        <p:spPr>
          <a:xfrm>
            <a:off x="5204983" y="2333375"/>
            <a:ext cx="6412378" cy="4022975"/>
          </a:xfrm>
          <a:prstGeom prst="rect">
            <a:avLst/>
          </a:prstGeom>
        </p:spPr>
      </p:pic>
      <p:sp>
        <p:nvSpPr>
          <p:cNvPr id="4" name="TextBox 3">
            <a:extLst>
              <a:ext uri="{FF2B5EF4-FFF2-40B4-BE49-F238E27FC236}">
                <a16:creationId xmlns:a16="http://schemas.microsoft.com/office/drawing/2014/main" id="{EE9E54AE-5FF1-8CCE-4C70-153365D171A6}"/>
              </a:ext>
            </a:extLst>
          </p:cNvPr>
          <p:cNvSpPr txBox="1"/>
          <p:nvPr/>
        </p:nvSpPr>
        <p:spPr>
          <a:xfrm>
            <a:off x="402772" y="2363037"/>
            <a:ext cx="4401457" cy="3963649"/>
          </a:xfrm>
          <a:prstGeom prst="rect">
            <a:avLst/>
          </a:prstGeom>
          <a:noFill/>
        </p:spPr>
        <p:txBody>
          <a:bodyPr wrap="square">
            <a:spAutoFit/>
          </a:bodyPr>
          <a:lstStyle/>
          <a:p>
            <a:pPr algn="just">
              <a:lnSpc>
                <a:spcPct val="200000"/>
              </a:lnSpc>
              <a:spcAft>
                <a:spcPts val="800"/>
              </a:spcAft>
            </a:pP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Out of the 121 articles, 68 studies reported significant (S) differences in child behavioural outcomes between intervention and control groups, 38 showed non-significant (NS) results pertaining to child </a:t>
            </a:r>
            <a:r>
              <a:rPr lang="en-IN" sz="1600" kern="100" dirty="0" err="1">
                <a:effectLst/>
                <a:latin typeface="Times New Roman" panose="02020603050405020304" pitchFamily="18" charset="0"/>
                <a:ea typeface="Aptos" panose="020B0004020202020204" pitchFamily="34" charset="0"/>
                <a:cs typeface="Times New Roman" panose="02020603050405020304" pitchFamily="18" charset="0"/>
              </a:rPr>
              <a:t>behavioral</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outcomes, and 15 studies used different subscales among which some showed significant results for the child </a:t>
            </a:r>
            <a:r>
              <a:rPr lang="en-IN" sz="1600" kern="100" dirty="0" err="1">
                <a:effectLst/>
                <a:latin typeface="Times New Roman" panose="02020603050405020304" pitchFamily="18" charset="0"/>
                <a:ea typeface="Aptos" panose="020B0004020202020204" pitchFamily="34" charset="0"/>
                <a:cs typeface="Times New Roman" panose="02020603050405020304" pitchFamily="18" charset="0"/>
              </a:rPr>
              <a:t>behavioral</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scales, and some were non-significant (S AND NS).</a:t>
            </a:r>
          </a:p>
        </p:txBody>
      </p:sp>
    </p:spTree>
    <p:extLst>
      <p:ext uri="{BB962C8B-B14F-4D97-AF65-F5344CB8AC3E}">
        <p14:creationId xmlns:p14="http://schemas.microsoft.com/office/powerpoint/2010/main" val="403515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18</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349829" cy="585775"/>
          </a:xfrm>
          <a:prstGeom prst="rect">
            <a:avLst/>
          </a:prstGeom>
          <a:noFill/>
          <a:ln>
            <a:noFill/>
          </a:ln>
        </p:spPr>
      </p:pic>
      <p:sp>
        <p:nvSpPr>
          <p:cNvPr id="78" name="Google Shape;78;p15"/>
          <p:cNvSpPr txBox="1">
            <a:spLocks noGrp="1"/>
          </p:cNvSpPr>
          <p:nvPr>
            <p:ph type="title"/>
          </p:nvPr>
        </p:nvSpPr>
        <p:spPr>
          <a:xfrm>
            <a:off x="0" y="825715"/>
            <a:ext cx="12192000" cy="894000"/>
          </a:xfrm>
          <a:prstGeom prst="rect">
            <a:avLst/>
          </a:prstGeom>
          <a:solidFill>
            <a:schemeClr val="dk1"/>
          </a:solidFill>
        </p:spPr>
        <p:txBody>
          <a:bodyPr spcFirstLastPara="1" wrap="square" lIns="91425" tIns="45700" rIns="91425" bIns="45700" anchor="ctr" anchorCtr="0">
            <a:noAutofit/>
          </a:bodyPr>
          <a:lstStyle/>
          <a:p>
            <a:pPr marL="0" lvl="0" indent="0" rtl="0">
              <a:spcBef>
                <a:spcPts val="0"/>
              </a:spcBef>
              <a:spcAft>
                <a:spcPts val="0"/>
              </a:spcAft>
              <a:buNone/>
            </a:pPr>
            <a:r>
              <a:rPr lang="en-IN" sz="3200" b="0" dirty="0">
                <a:solidFill>
                  <a:schemeClr val="lt1"/>
                </a:solidFill>
                <a:latin typeface="Times New Roman" panose="02020603050405020304" pitchFamily="18" charset="0"/>
                <a:cs typeface="Times New Roman" panose="02020603050405020304" pitchFamily="18" charset="0"/>
              </a:rPr>
              <a:t>Effectiveness of Parenting Interventions on child behavioural outcomes</a:t>
            </a:r>
            <a:endParaRPr sz="3200" b="0" dirty="0">
              <a:solidFill>
                <a:schemeClr val="lt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E82BB5-51F0-63F4-A774-B89F7563671C}"/>
              </a:ext>
            </a:extLst>
          </p:cNvPr>
          <p:cNvPicPr>
            <a:picLocks noChangeAspect="1"/>
          </p:cNvPicPr>
          <p:nvPr/>
        </p:nvPicPr>
        <p:blipFill>
          <a:blip r:embed="rId4"/>
          <a:stretch>
            <a:fillRect/>
          </a:stretch>
        </p:blipFill>
        <p:spPr>
          <a:xfrm>
            <a:off x="1301180" y="1785143"/>
            <a:ext cx="9589640" cy="4936307"/>
          </a:xfrm>
          <a:prstGeom prst="rect">
            <a:avLst/>
          </a:prstGeom>
        </p:spPr>
      </p:pic>
    </p:spTree>
    <p:extLst>
      <p:ext uri="{BB962C8B-B14F-4D97-AF65-F5344CB8AC3E}">
        <p14:creationId xmlns:p14="http://schemas.microsoft.com/office/powerpoint/2010/main" val="262239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C475B21-79BE-24C4-0CD2-FAF61C70CF09}"/>
              </a:ext>
            </a:extLst>
          </p:cNvPr>
          <p:cNvGrpSpPr>
            <a:grpSpLocks noChangeAspect="1"/>
          </p:cNvGrpSpPr>
          <p:nvPr/>
        </p:nvGrpSpPr>
        <p:grpSpPr bwMode="auto">
          <a:xfrm>
            <a:off x="38100" y="28575"/>
            <a:ext cx="12115800" cy="6800850"/>
            <a:chOff x="24" y="18"/>
            <a:chExt cx="7632" cy="4284"/>
          </a:xfrm>
        </p:grpSpPr>
        <p:sp>
          <p:nvSpPr>
            <p:cNvPr id="4" name="AutoShape 3">
              <a:extLst>
                <a:ext uri="{FF2B5EF4-FFF2-40B4-BE49-F238E27FC236}">
                  <a16:creationId xmlns:a16="http://schemas.microsoft.com/office/drawing/2014/main" id="{FAB01D06-BC07-90F4-377C-297058460408}"/>
                </a:ext>
              </a:extLst>
            </p:cNvPr>
            <p:cNvSpPr>
              <a:spLocks noChangeAspect="1" noChangeArrowheads="1" noTextEdit="1"/>
            </p:cNvSpPr>
            <p:nvPr/>
          </p:nvSpPr>
          <p:spPr bwMode="auto">
            <a:xfrm>
              <a:off x="24" y="18"/>
              <a:ext cx="7632" cy="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Rectangle 5">
              <a:extLst>
                <a:ext uri="{FF2B5EF4-FFF2-40B4-BE49-F238E27FC236}">
                  <a16:creationId xmlns:a16="http://schemas.microsoft.com/office/drawing/2014/main" id="{13106206-EC7A-26DB-2411-5D4553B0BC9D}"/>
                </a:ext>
              </a:extLst>
            </p:cNvPr>
            <p:cNvSpPr>
              <a:spLocks noChangeArrowheads="1"/>
            </p:cNvSpPr>
            <p:nvPr/>
          </p:nvSpPr>
          <p:spPr bwMode="auto">
            <a:xfrm>
              <a:off x="24" y="18"/>
              <a:ext cx="7628" cy="4280"/>
            </a:xfrm>
            <a:prstGeom prst="rect">
              <a:avLst/>
            </a:prstGeom>
            <a:solidFill>
              <a:srgbClr val="FFFFFF"/>
            </a:solidFill>
            <a:ln w="1270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6" name="Rectangle 6">
              <a:extLst>
                <a:ext uri="{FF2B5EF4-FFF2-40B4-BE49-F238E27FC236}">
                  <a16:creationId xmlns:a16="http://schemas.microsoft.com/office/drawing/2014/main" id="{A37C7F8A-96DE-B044-4E11-11C3A5575524}"/>
                </a:ext>
              </a:extLst>
            </p:cNvPr>
            <p:cNvSpPr>
              <a:spLocks noChangeArrowheads="1"/>
            </p:cNvSpPr>
            <p:nvPr/>
          </p:nvSpPr>
          <p:spPr bwMode="auto">
            <a:xfrm>
              <a:off x="679" y="746"/>
              <a:ext cx="5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Study name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Line 7">
              <a:extLst>
                <a:ext uri="{FF2B5EF4-FFF2-40B4-BE49-F238E27FC236}">
                  <a16:creationId xmlns:a16="http://schemas.microsoft.com/office/drawing/2014/main" id="{6019CD81-EEB9-4319-3FA8-8E54E2CE9214}"/>
                </a:ext>
              </a:extLst>
            </p:cNvPr>
            <p:cNvSpPr>
              <a:spLocks noChangeShapeType="1"/>
            </p:cNvSpPr>
            <p:nvPr/>
          </p:nvSpPr>
          <p:spPr bwMode="auto">
            <a:xfrm>
              <a:off x="679" y="852"/>
              <a:ext cx="54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355F4AF0-92FC-EDD3-241E-DA200C476B13}"/>
                </a:ext>
              </a:extLst>
            </p:cNvPr>
            <p:cNvSpPr>
              <a:spLocks noChangeArrowheads="1"/>
            </p:cNvSpPr>
            <p:nvPr/>
          </p:nvSpPr>
          <p:spPr bwMode="auto">
            <a:xfrm>
              <a:off x="2594" y="746"/>
              <a:ext cx="106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Statistics for each study</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Line 9">
              <a:extLst>
                <a:ext uri="{FF2B5EF4-FFF2-40B4-BE49-F238E27FC236}">
                  <a16:creationId xmlns:a16="http://schemas.microsoft.com/office/drawing/2014/main" id="{655C040B-85E7-285E-6C0B-F862C100CF70}"/>
                </a:ext>
              </a:extLst>
            </p:cNvPr>
            <p:cNvSpPr>
              <a:spLocks noChangeShapeType="1"/>
            </p:cNvSpPr>
            <p:nvPr/>
          </p:nvSpPr>
          <p:spPr bwMode="auto">
            <a:xfrm>
              <a:off x="2667" y="852"/>
              <a:ext cx="110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 name="Rectangle 10">
              <a:extLst>
                <a:ext uri="{FF2B5EF4-FFF2-40B4-BE49-F238E27FC236}">
                  <a16:creationId xmlns:a16="http://schemas.microsoft.com/office/drawing/2014/main" id="{FFC75ADC-6541-A0C9-530F-0A416D94727C}"/>
                </a:ext>
              </a:extLst>
            </p:cNvPr>
            <p:cNvSpPr>
              <a:spLocks noChangeArrowheads="1"/>
            </p:cNvSpPr>
            <p:nvPr/>
          </p:nvSpPr>
          <p:spPr bwMode="auto">
            <a:xfrm>
              <a:off x="5287" y="746"/>
              <a:ext cx="13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Std diff in means and 95% CI</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Line 11">
              <a:extLst>
                <a:ext uri="{FF2B5EF4-FFF2-40B4-BE49-F238E27FC236}">
                  <a16:creationId xmlns:a16="http://schemas.microsoft.com/office/drawing/2014/main" id="{617F5D35-BAF7-4684-CBCC-C8A746DA2338}"/>
                </a:ext>
              </a:extLst>
            </p:cNvPr>
            <p:cNvSpPr>
              <a:spLocks noChangeShapeType="1"/>
            </p:cNvSpPr>
            <p:nvPr/>
          </p:nvSpPr>
          <p:spPr bwMode="auto">
            <a:xfrm>
              <a:off x="5372" y="852"/>
              <a:ext cx="130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 name="Rectangle 12">
              <a:extLst>
                <a:ext uri="{FF2B5EF4-FFF2-40B4-BE49-F238E27FC236}">
                  <a16:creationId xmlns:a16="http://schemas.microsoft.com/office/drawing/2014/main" id="{4802DFE5-9DC3-003C-524F-1A9EC0311DB0}"/>
                </a:ext>
              </a:extLst>
            </p:cNvPr>
            <p:cNvSpPr>
              <a:spLocks noChangeArrowheads="1"/>
            </p:cNvSpPr>
            <p:nvPr/>
          </p:nvSpPr>
          <p:spPr bwMode="auto">
            <a:xfrm>
              <a:off x="1701" y="917"/>
              <a:ext cx="3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Std diff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3">
              <a:extLst>
                <a:ext uri="{FF2B5EF4-FFF2-40B4-BE49-F238E27FC236}">
                  <a16:creationId xmlns:a16="http://schemas.microsoft.com/office/drawing/2014/main" id="{794D5ED4-DE50-A211-34D3-F6821D5B3F1E}"/>
                </a:ext>
              </a:extLst>
            </p:cNvPr>
            <p:cNvSpPr>
              <a:spLocks noChangeArrowheads="1"/>
            </p:cNvSpPr>
            <p:nvPr/>
          </p:nvSpPr>
          <p:spPr bwMode="auto">
            <a:xfrm>
              <a:off x="2161" y="917"/>
              <a:ext cx="44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Standard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14">
              <a:extLst>
                <a:ext uri="{FF2B5EF4-FFF2-40B4-BE49-F238E27FC236}">
                  <a16:creationId xmlns:a16="http://schemas.microsoft.com/office/drawing/2014/main" id="{1EE68F1D-B3AD-6351-D9F9-9101C37CBF10}"/>
                </a:ext>
              </a:extLst>
            </p:cNvPr>
            <p:cNvSpPr>
              <a:spLocks noChangeArrowheads="1"/>
            </p:cNvSpPr>
            <p:nvPr/>
          </p:nvSpPr>
          <p:spPr bwMode="auto">
            <a:xfrm>
              <a:off x="3167" y="917"/>
              <a:ext cx="3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Lower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15">
              <a:extLst>
                <a:ext uri="{FF2B5EF4-FFF2-40B4-BE49-F238E27FC236}">
                  <a16:creationId xmlns:a16="http://schemas.microsoft.com/office/drawing/2014/main" id="{DC3E3E1C-445D-61F2-D3CC-0B388477FBDF}"/>
                </a:ext>
              </a:extLst>
            </p:cNvPr>
            <p:cNvSpPr>
              <a:spLocks noChangeArrowheads="1"/>
            </p:cNvSpPr>
            <p:nvPr/>
          </p:nvSpPr>
          <p:spPr bwMode="auto">
            <a:xfrm>
              <a:off x="3553" y="917"/>
              <a:ext cx="3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Upper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6">
              <a:extLst>
                <a:ext uri="{FF2B5EF4-FFF2-40B4-BE49-F238E27FC236}">
                  <a16:creationId xmlns:a16="http://schemas.microsoft.com/office/drawing/2014/main" id="{5DA51356-2774-A045-187F-A59CEFA3AB75}"/>
                </a:ext>
              </a:extLst>
            </p:cNvPr>
            <p:cNvSpPr>
              <a:spLocks noChangeArrowheads="1"/>
            </p:cNvSpPr>
            <p:nvPr/>
          </p:nvSpPr>
          <p:spPr bwMode="auto">
            <a:xfrm>
              <a:off x="1669" y="1024"/>
              <a:ext cx="40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in means</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17">
              <a:extLst>
                <a:ext uri="{FF2B5EF4-FFF2-40B4-BE49-F238E27FC236}">
                  <a16:creationId xmlns:a16="http://schemas.microsoft.com/office/drawing/2014/main" id="{7DD8315D-7438-F74E-CD4F-75CED96EC814}"/>
                </a:ext>
              </a:extLst>
            </p:cNvPr>
            <p:cNvSpPr>
              <a:spLocks noChangeArrowheads="1"/>
            </p:cNvSpPr>
            <p:nvPr/>
          </p:nvSpPr>
          <p:spPr bwMode="auto">
            <a:xfrm>
              <a:off x="2280" y="1024"/>
              <a:ext cx="2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error</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8">
              <a:extLst>
                <a:ext uri="{FF2B5EF4-FFF2-40B4-BE49-F238E27FC236}">
                  <a16:creationId xmlns:a16="http://schemas.microsoft.com/office/drawing/2014/main" id="{63DAF496-63A4-C5F1-05B8-6FC770B117B7}"/>
                </a:ext>
              </a:extLst>
            </p:cNvPr>
            <p:cNvSpPr>
              <a:spLocks noChangeArrowheads="1"/>
            </p:cNvSpPr>
            <p:nvPr/>
          </p:nvSpPr>
          <p:spPr bwMode="auto">
            <a:xfrm>
              <a:off x="2685" y="1024"/>
              <a:ext cx="40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Variance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9">
              <a:extLst>
                <a:ext uri="{FF2B5EF4-FFF2-40B4-BE49-F238E27FC236}">
                  <a16:creationId xmlns:a16="http://schemas.microsoft.com/office/drawing/2014/main" id="{3F19624C-1AE8-5476-C1D2-00A80F17EE73}"/>
                </a:ext>
              </a:extLst>
            </p:cNvPr>
            <p:cNvSpPr>
              <a:spLocks noChangeArrowheads="1"/>
            </p:cNvSpPr>
            <p:nvPr/>
          </p:nvSpPr>
          <p:spPr bwMode="auto">
            <a:xfrm>
              <a:off x="3230" y="1024"/>
              <a:ext cx="21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limit</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20">
              <a:extLst>
                <a:ext uri="{FF2B5EF4-FFF2-40B4-BE49-F238E27FC236}">
                  <a16:creationId xmlns:a16="http://schemas.microsoft.com/office/drawing/2014/main" id="{1E641B90-B6E7-D89D-DFF5-95DAC7B93DE4}"/>
                </a:ext>
              </a:extLst>
            </p:cNvPr>
            <p:cNvSpPr>
              <a:spLocks noChangeArrowheads="1"/>
            </p:cNvSpPr>
            <p:nvPr/>
          </p:nvSpPr>
          <p:spPr bwMode="auto">
            <a:xfrm>
              <a:off x="3611" y="1024"/>
              <a:ext cx="21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limit</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21">
              <a:extLst>
                <a:ext uri="{FF2B5EF4-FFF2-40B4-BE49-F238E27FC236}">
                  <a16:creationId xmlns:a16="http://schemas.microsoft.com/office/drawing/2014/main" id="{0A33CA81-23AA-71CB-0901-0A5EEC01D8A5}"/>
                </a:ext>
              </a:extLst>
            </p:cNvPr>
            <p:cNvSpPr>
              <a:spLocks noChangeArrowheads="1"/>
            </p:cNvSpPr>
            <p:nvPr/>
          </p:nvSpPr>
          <p:spPr bwMode="auto">
            <a:xfrm>
              <a:off x="3925" y="1024"/>
              <a:ext cx="3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Z-Value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Rectangle 22">
              <a:extLst>
                <a:ext uri="{FF2B5EF4-FFF2-40B4-BE49-F238E27FC236}">
                  <a16:creationId xmlns:a16="http://schemas.microsoft.com/office/drawing/2014/main" id="{E9132AD1-3C18-445D-FFFB-29E55895F839}"/>
                </a:ext>
              </a:extLst>
            </p:cNvPr>
            <p:cNvSpPr>
              <a:spLocks noChangeArrowheads="1"/>
            </p:cNvSpPr>
            <p:nvPr/>
          </p:nvSpPr>
          <p:spPr bwMode="auto">
            <a:xfrm>
              <a:off x="4344" y="1024"/>
              <a:ext cx="3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p-Value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Rectangle 23">
              <a:extLst>
                <a:ext uri="{FF2B5EF4-FFF2-40B4-BE49-F238E27FC236}">
                  <a16:creationId xmlns:a16="http://schemas.microsoft.com/office/drawing/2014/main" id="{BA5D2B0A-76B7-0DF2-1823-1BE99FB234CD}"/>
                </a:ext>
              </a:extLst>
            </p:cNvPr>
            <p:cNvSpPr>
              <a:spLocks noChangeArrowheads="1"/>
            </p:cNvSpPr>
            <p:nvPr/>
          </p:nvSpPr>
          <p:spPr bwMode="auto">
            <a:xfrm>
              <a:off x="679" y="1195"/>
              <a:ext cx="69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O'Farrelly, 2021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Rectangle 24">
              <a:extLst>
                <a:ext uri="{FF2B5EF4-FFF2-40B4-BE49-F238E27FC236}">
                  <a16:creationId xmlns:a16="http://schemas.microsoft.com/office/drawing/2014/main" id="{53B16324-3D97-9A62-47AD-B79007DA1340}"/>
                </a:ext>
              </a:extLst>
            </p:cNvPr>
            <p:cNvSpPr>
              <a:spLocks noChangeArrowheads="1"/>
            </p:cNvSpPr>
            <p:nvPr/>
          </p:nvSpPr>
          <p:spPr bwMode="auto">
            <a:xfrm>
              <a:off x="1787" y="119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-0.226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5">
              <a:extLst>
                <a:ext uri="{FF2B5EF4-FFF2-40B4-BE49-F238E27FC236}">
                  <a16:creationId xmlns:a16="http://schemas.microsoft.com/office/drawing/2014/main" id="{B27A11CC-947B-1023-6E50-B548662A4718}"/>
                </a:ext>
              </a:extLst>
            </p:cNvPr>
            <p:cNvSpPr>
              <a:spLocks noChangeArrowheads="1"/>
            </p:cNvSpPr>
            <p:nvPr/>
          </p:nvSpPr>
          <p:spPr bwMode="auto">
            <a:xfrm>
              <a:off x="2343" y="119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0.119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Rectangle 26">
              <a:extLst>
                <a:ext uri="{FF2B5EF4-FFF2-40B4-BE49-F238E27FC236}">
                  <a16:creationId xmlns:a16="http://schemas.microsoft.com/office/drawing/2014/main" id="{413E2362-200E-54EE-51BA-C1CCA9E9A038}"/>
                </a:ext>
              </a:extLst>
            </p:cNvPr>
            <p:cNvSpPr>
              <a:spLocks noChangeArrowheads="1"/>
            </p:cNvSpPr>
            <p:nvPr/>
          </p:nvSpPr>
          <p:spPr bwMode="auto">
            <a:xfrm>
              <a:off x="2824" y="119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Rectangle 27">
              <a:extLst>
                <a:ext uri="{FF2B5EF4-FFF2-40B4-BE49-F238E27FC236}">
                  <a16:creationId xmlns:a16="http://schemas.microsoft.com/office/drawing/2014/main" id="{75858ADC-572F-6BC3-F91D-F1882263119F}"/>
                </a:ext>
              </a:extLst>
            </p:cNvPr>
            <p:cNvSpPr>
              <a:spLocks noChangeArrowheads="1"/>
            </p:cNvSpPr>
            <p:nvPr/>
          </p:nvSpPr>
          <p:spPr bwMode="auto">
            <a:xfrm>
              <a:off x="3175" y="119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-0.459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Rectangle 28">
              <a:extLst>
                <a:ext uri="{FF2B5EF4-FFF2-40B4-BE49-F238E27FC236}">
                  <a16:creationId xmlns:a16="http://schemas.microsoft.com/office/drawing/2014/main" id="{C87F4412-08AF-D90C-A119-20F67222C43C}"/>
                </a:ext>
              </a:extLst>
            </p:cNvPr>
            <p:cNvSpPr>
              <a:spLocks noChangeArrowheads="1"/>
            </p:cNvSpPr>
            <p:nvPr/>
          </p:nvSpPr>
          <p:spPr bwMode="auto">
            <a:xfrm>
              <a:off x="3587" y="119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Rectangle 29">
              <a:extLst>
                <a:ext uri="{FF2B5EF4-FFF2-40B4-BE49-F238E27FC236}">
                  <a16:creationId xmlns:a16="http://schemas.microsoft.com/office/drawing/2014/main" id="{E724AB9A-DF61-7B5A-7A82-FA1D0A2B9628}"/>
                </a:ext>
              </a:extLst>
            </p:cNvPr>
            <p:cNvSpPr>
              <a:spLocks noChangeArrowheads="1"/>
            </p:cNvSpPr>
            <p:nvPr/>
          </p:nvSpPr>
          <p:spPr bwMode="auto">
            <a:xfrm>
              <a:off x="3968" y="119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-1.901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Rectangle 30">
              <a:extLst>
                <a:ext uri="{FF2B5EF4-FFF2-40B4-BE49-F238E27FC236}">
                  <a16:creationId xmlns:a16="http://schemas.microsoft.com/office/drawing/2014/main" id="{A7F16200-75B0-F8DF-B254-0150497C12A6}"/>
                </a:ext>
              </a:extLst>
            </p:cNvPr>
            <p:cNvSpPr>
              <a:spLocks noChangeArrowheads="1"/>
            </p:cNvSpPr>
            <p:nvPr/>
          </p:nvSpPr>
          <p:spPr bwMode="auto">
            <a:xfrm>
              <a:off x="4424" y="119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Rectangle 31">
              <a:extLst>
                <a:ext uri="{FF2B5EF4-FFF2-40B4-BE49-F238E27FC236}">
                  <a16:creationId xmlns:a16="http://schemas.microsoft.com/office/drawing/2014/main" id="{6AA0F199-DDAD-758F-7D5E-F94EB35847A0}"/>
                </a:ext>
              </a:extLst>
            </p:cNvPr>
            <p:cNvSpPr>
              <a:spLocks noChangeArrowheads="1"/>
            </p:cNvSpPr>
            <p:nvPr/>
          </p:nvSpPr>
          <p:spPr bwMode="auto">
            <a:xfrm>
              <a:off x="679" y="1325"/>
              <a:ext cx="42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Tew,2002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32">
              <a:extLst>
                <a:ext uri="{FF2B5EF4-FFF2-40B4-BE49-F238E27FC236}">
                  <a16:creationId xmlns:a16="http://schemas.microsoft.com/office/drawing/2014/main" id="{03ECD18B-DB5B-05D5-46B2-DF65038F757F}"/>
                </a:ext>
              </a:extLst>
            </p:cNvPr>
            <p:cNvSpPr>
              <a:spLocks noChangeArrowheads="1"/>
            </p:cNvSpPr>
            <p:nvPr/>
          </p:nvSpPr>
          <p:spPr bwMode="auto">
            <a:xfrm>
              <a:off x="1787" y="132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-1.078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33">
              <a:extLst>
                <a:ext uri="{FF2B5EF4-FFF2-40B4-BE49-F238E27FC236}">
                  <a16:creationId xmlns:a16="http://schemas.microsoft.com/office/drawing/2014/main" id="{8AE37161-D7BC-4E3D-9420-0209186AA6A1}"/>
                </a:ext>
              </a:extLst>
            </p:cNvPr>
            <p:cNvSpPr>
              <a:spLocks noChangeArrowheads="1"/>
            </p:cNvSpPr>
            <p:nvPr/>
          </p:nvSpPr>
          <p:spPr bwMode="auto">
            <a:xfrm>
              <a:off x="2343" y="132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0.447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4">
              <a:extLst>
                <a:ext uri="{FF2B5EF4-FFF2-40B4-BE49-F238E27FC236}">
                  <a16:creationId xmlns:a16="http://schemas.microsoft.com/office/drawing/2014/main" id="{0281D582-44D4-57F7-CE49-353963E099A1}"/>
                </a:ext>
              </a:extLst>
            </p:cNvPr>
            <p:cNvSpPr>
              <a:spLocks noChangeArrowheads="1"/>
            </p:cNvSpPr>
            <p:nvPr/>
          </p:nvSpPr>
          <p:spPr bwMode="auto">
            <a:xfrm>
              <a:off x="2824" y="132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0.199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Rectangle 35">
              <a:extLst>
                <a:ext uri="{FF2B5EF4-FFF2-40B4-BE49-F238E27FC236}">
                  <a16:creationId xmlns:a16="http://schemas.microsoft.com/office/drawing/2014/main" id="{ECC25ABB-8A7A-0C88-8F39-7FC2C0B01134}"/>
                </a:ext>
              </a:extLst>
            </p:cNvPr>
            <p:cNvSpPr>
              <a:spLocks noChangeArrowheads="1"/>
            </p:cNvSpPr>
            <p:nvPr/>
          </p:nvSpPr>
          <p:spPr bwMode="auto">
            <a:xfrm>
              <a:off x="3175" y="132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-1.953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Rectangle 36">
              <a:extLst>
                <a:ext uri="{FF2B5EF4-FFF2-40B4-BE49-F238E27FC236}">
                  <a16:creationId xmlns:a16="http://schemas.microsoft.com/office/drawing/2014/main" id="{A4232A3F-246C-7C95-8680-480DEEC0064A}"/>
                </a:ext>
              </a:extLst>
            </p:cNvPr>
            <p:cNvSpPr>
              <a:spLocks noChangeArrowheads="1"/>
            </p:cNvSpPr>
            <p:nvPr/>
          </p:nvSpPr>
          <p:spPr bwMode="auto">
            <a:xfrm>
              <a:off x="3552" y="132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-0.202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Rectangle 37">
              <a:extLst>
                <a:ext uri="{FF2B5EF4-FFF2-40B4-BE49-F238E27FC236}">
                  <a16:creationId xmlns:a16="http://schemas.microsoft.com/office/drawing/2014/main" id="{B4813722-CD47-7BA9-7F65-4F91A4ED92D9}"/>
                </a:ext>
              </a:extLst>
            </p:cNvPr>
            <p:cNvSpPr>
              <a:spLocks noChangeArrowheads="1"/>
            </p:cNvSpPr>
            <p:nvPr/>
          </p:nvSpPr>
          <p:spPr bwMode="auto">
            <a:xfrm>
              <a:off x="3968" y="132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-2.413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8" name="Rectangle 38">
              <a:extLst>
                <a:ext uri="{FF2B5EF4-FFF2-40B4-BE49-F238E27FC236}">
                  <a16:creationId xmlns:a16="http://schemas.microsoft.com/office/drawing/2014/main" id="{2E6C1B08-237F-3FC9-D16E-EBD4E184DB76}"/>
                </a:ext>
              </a:extLst>
            </p:cNvPr>
            <p:cNvSpPr>
              <a:spLocks noChangeArrowheads="1"/>
            </p:cNvSpPr>
            <p:nvPr/>
          </p:nvSpPr>
          <p:spPr bwMode="auto">
            <a:xfrm>
              <a:off x="4424" y="132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39">
              <a:extLst>
                <a:ext uri="{FF2B5EF4-FFF2-40B4-BE49-F238E27FC236}">
                  <a16:creationId xmlns:a16="http://schemas.microsoft.com/office/drawing/2014/main" id="{38B057A5-ACCE-02C5-CF47-5F472FEB693C}"/>
                </a:ext>
              </a:extLst>
            </p:cNvPr>
            <p:cNvSpPr>
              <a:spLocks noChangeArrowheads="1"/>
            </p:cNvSpPr>
            <p:nvPr/>
          </p:nvSpPr>
          <p:spPr bwMode="auto">
            <a:xfrm>
              <a:off x="679" y="1454"/>
              <a:ext cx="60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Verduyn,2003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40">
              <a:extLst>
                <a:ext uri="{FF2B5EF4-FFF2-40B4-BE49-F238E27FC236}">
                  <a16:creationId xmlns:a16="http://schemas.microsoft.com/office/drawing/2014/main" id="{7040FC86-F1E8-D203-7589-BBAB7703FAC8}"/>
                </a:ext>
              </a:extLst>
            </p:cNvPr>
            <p:cNvSpPr>
              <a:spLocks noChangeArrowheads="1"/>
            </p:cNvSpPr>
            <p:nvPr/>
          </p:nvSpPr>
          <p:spPr bwMode="auto">
            <a:xfrm>
              <a:off x="1822"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0.459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41">
              <a:extLst>
                <a:ext uri="{FF2B5EF4-FFF2-40B4-BE49-F238E27FC236}">
                  <a16:creationId xmlns:a16="http://schemas.microsoft.com/office/drawing/2014/main" id="{009DD64A-6AE5-1297-DA3E-C7BFEED0D0AE}"/>
                </a:ext>
              </a:extLst>
            </p:cNvPr>
            <p:cNvSpPr>
              <a:spLocks noChangeArrowheads="1"/>
            </p:cNvSpPr>
            <p:nvPr/>
          </p:nvSpPr>
          <p:spPr bwMode="auto">
            <a:xfrm>
              <a:off x="2343"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0.242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Rectangle 42">
              <a:extLst>
                <a:ext uri="{FF2B5EF4-FFF2-40B4-BE49-F238E27FC236}">
                  <a16:creationId xmlns:a16="http://schemas.microsoft.com/office/drawing/2014/main" id="{8BC89C7B-FAE1-C89C-E488-ECC0C96AA917}"/>
                </a:ext>
              </a:extLst>
            </p:cNvPr>
            <p:cNvSpPr>
              <a:spLocks noChangeArrowheads="1"/>
            </p:cNvSpPr>
            <p:nvPr/>
          </p:nvSpPr>
          <p:spPr bwMode="auto">
            <a:xfrm>
              <a:off x="2824"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3" name="Rectangle 43">
              <a:extLst>
                <a:ext uri="{FF2B5EF4-FFF2-40B4-BE49-F238E27FC236}">
                  <a16:creationId xmlns:a16="http://schemas.microsoft.com/office/drawing/2014/main" id="{305EC478-51D9-51CA-BC5D-341DAB600C6E}"/>
                </a:ext>
              </a:extLst>
            </p:cNvPr>
            <p:cNvSpPr>
              <a:spLocks noChangeArrowheads="1"/>
            </p:cNvSpPr>
            <p:nvPr/>
          </p:nvSpPr>
          <p:spPr bwMode="auto">
            <a:xfrm>
              <a:off x="3175" y="1454"/>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4" name="Rectangle 44">
              <a:extLst>
                <a:ext uri="{FF2B5EF4-FFF2-40B4-BE49-F238E27FC236}">
                  <a16:creationId xmlns:a16="http://schemas.microsoft.com/office/drawing/2014/main" id="{07934145-7820-2BC9-3B45-1AF0251A6143}"/>
                </a:ext>
              </a:extLst>
            </p:cNvPr>
            <p:cNvSpPr>
              <a:spLocks noChangeArrowheads="1"/>
            </p:cNvSpPr>
            <p:nvPr/>
          </p:nvSpPr>
          <p:spPr bwMode="auto">
            <a:xfrm>
              <a:off x="3587"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0.933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5" name="Rectangle 45">
              <a:extLst>
                <a:ext uri="{FF2B5EF4-FFF2-40B4-BE49-F238E27FC236}">
                  <a16:creationId xmlns:a16="http://schemas.microsoft.com/office/drawing/2014/main" id="{4071BD6A-6D39-EE82-924C-CFD0315C4EDE}"/>
                </a:ext>
              </a:extLst>
            </p:cNvPr>
            <p:cNvSpPr>
              <a:spLocks noChangeArrowheads="1"/>
            </p:cNvSpPr>
            <p:nvPr/>
          </p:nvSpPr>
          <p:spPr bwMode="auto">
            <a:xfrm>
              <a:off x="4003"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1.901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6" name="Rectangle 46">
              <a:extLst>
                <a:ext uri="{FF2B5EF4-FFF2-40B4-BE49-F238E27FC236}">
                  <a16:creationId xmlns:a16="http://schemas.microsoft.com/office/drawing/2014/main" id="{71A860CF-C9B5-F0AC-85AB-D17EECB13C90}"/>
                </a:ext>
              </a:extLst>
            </p:cNvPr>
            <p:cNvSpPr>
              <a:spLocks noChangeArrowheads="1"/>
            </p:cNvSpPr>
            <p:nvPr/>
          </p:nvSpPr>
          <p:spPr bwMode="auto">
            <a:xfrm>
              <a:off x="4424"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Rectangle 47">
              <a:extLst>
                <a:ext uri="{FF2B5EF4-FFF2-40B4-BE49-F238E27FC236}">
                  <a16:creationId xmlns:a16="http://schemas.microsoft.com/office/drawing/2014/main" id="{105AE0F1-DF21-AB6F-2FDD-3EF28E425510}"/>
                </a:ext>
              </a:extLst>
            </p:cNvPr>
            <p:cNvSpPr>
              <a:spLocks noChangeArrowheads="1"/>
            </p:cNvSpPr>
            <p:nvPr/>
          </p:nvSpPr>
          <p:spPr bwMode="auto">
            <a:xfrm>
              <a:off x="679" y="1584"/>
              <a:ext cx="5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Fongaro,2023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8" name="Rectangle 48">
              <a:extLst>
                <a:ext uri="{FF2B5EF4-FFF2-40B4-BE49-F238E27FC236}">
                  <a16:creationId xmlns:a16="http://schemas.microsoft.com/office/drawing/2014/main" id="{B8F07E7D-A475-D582-425A-A057E28EA463}"/>
                </a:ext>
              </a:extLst>
            </p:cNvPr>
            <p:cNvSpPr>
              <a:spLocks noChangeArrowheads="1"/>
            </p:cNvSpPr>
            <p:nvPr/>
          </p:nvSpPr>
          <p:spPr bwMode="auto">
            <a:xfrm>
              <a:off x="1822"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9" name="Rectangle 49">
              <a:extLst>
                <a:ext uri="{FF2B5EF4-FFF2-40B4-BE49-F238E27FC236}">
                  <a16:creationId xmlns:a16="http://schemas.microsoft.com/office/drawing/2014/main" id="{996E48E4-C639-899E-B6E3-C6DDCFC07D1A}"/>
                </a:ext>
              </a:extLst>
            </p:cNvPr>
            <p:cNvSpPr>
              <a:spLocks noChangeArrowheads="1"/>
            </p:cNvSpPr>
            <p:nvPr/>
          </p:nvSpPr>
          <p:spPr bwMode="auto">
            <a:xfrm>
              <a:off x="2343"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0" name="Rectangle 50">
              <a:extLst>
                <a:ext uri="{FF2B5EF4-FFF2-40B4-BE49-F238E27FC236}">
                  <a16:creationId xmlns:a16="http://schemas.microsoft.com/office/drawing/2014/main" id="{FF79E342-5081-8EBC-D1A6-530CBCBD3B72}"/>
                </a:ext>
              </a:extLst>
            </p:cNvPr>
            <p:cNvSpPr>
              <a:spLocks noChangeArrowheads="1"/>
            </p:cNvSpPr>
            <p:nvPr/>
          </p:nvSpPr>
          <p:spPr bwMode="auto">
            <a:xfrm>
              <a:off x="2824"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Rectangle 51">
              <a:extLst>
                <a:ext uri="{FF2B5EF4-FFF2-40B4-BE49-F238E27FC236}">
                  <a16:creationId xmlns:a16="http://schemas.microsoft.com/office/drawing/2014/main" id="{7F364064-2B7C-74EE-1770-AB786F98F93B}"/>
                </a:ext>
              </a:extLst>
            </p:cNvPr>
            <p:cNvSpPr>
              <a:spLocks noChangeArrowheads="1"/>
            </p:cNvSpPr>
            <p:nvPr/>
          </p:nvSpPr>
          <p:spPr bwMode="auto">
            <a:xfrm>
              <a:off x="3175" y="1584"/>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-0.391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2" name="Rectangle 52">
              <a:extLst>
                <a:ext uri="{FF2B5EF4-FFF2-40B4-BE49-F238E27FC236}">
                  <a16:creationId xmlns:a16="http://schemas.microsoft.com/office/drawing/2014/main" id="{98397187-FF62-B989-8839-B757D1181722}"/>
                </a:ext>
              </a:extLst>
            </p:cNvPr>
            <p:cNvSpPr>
              <a:spLocks noChangeArrowheads="1"/>
            </p:cNvSpPr>
            <p:nvPr/>
          </p:nvSpPr>
          <p:spPr bwMode="auto">
            <a:xfrm>
              <a:off x="3587"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0.520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3" name="Rectangle 53">
              <a:extLst>
                <a:ext uri="{FF2B5EF4-FFF2-40B4-BE49-F238E27FC236}">
                  <a16:creationId xmlns:a16="http://schemas.microsoft.com/office/drawing/2014/main" id="{CEC666E7-AB89-9717-5BC1-50FE52BE4B0D}"/>
                </a:ext>
              </a:extLst>
            </p:cNvPr>
            <p:cNvSpPr>
              <a:spLocks noChangeArrowheads="1"/>
            </p:cNvSpPr>
            <p:nvPr/>
          </p:nvSpPr>
          <p:spPr bwMode="auto">
            <a:xfrm>
              <a:off x="4003"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0.277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4" name="Rectangle 54">
              <a:extLst>
                <a:ext uri="{FF2B5EF4-FFF2-40B4-BE49-F238E27FC236}">
                  <a16:creationId xmlns:a16="http://schemas.microsoft.com/office/drawing/2014/main" id="{633788B2-CA79-58FC-E8D6-73396FF5EFFB}"/>
                </a:ext>
              </a:extLst>
            </p:cNvPr>
            <p:cNvSpPr>
              <a:spLocks noChangeArrowheads="1"/>
            </p:cNvSpPr>
            <p:nvPr/>
          </p:nvSpPr>
          <p:spPr bwMode="auto">
            <a:xfrm>
              <a:off x="4424"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0.781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5" name="Rectangle 55">
              <a:extLst>
                <a:ext uri="{FF2B5EF4-FFF2-40B4-BE49-F238E27FC236}">
                  <a16:creationId xmlns:a16="http://schemas.microsoft.com/office/drawing/2014/main" id="{4E65E3D1-E023-A4DD-D3E9-7CAED86AAC1D}"/>
                </a:ext>
              </a:extLst>
            </p:cNvPr>
            <p:cNvSpPr>
              <a:spLocks noChangeArrowheads="1"/>
            </p:cNvSpPr>
            <p:nvPr/>
          </p:nvSpPr>
          <p:spPr bwMode="auto">
            <a:xfrm>
              <a:off x="679" y="1714"/>
              <a:ext cx="5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Irvine, 1999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6" name="Rectangle 56">
              <a:extLst>
                <a:ext uri="{FF2B5EF4-FFF2-40B4-BE49-F238E27FC236}">
                  <a16:creationId xmlns:a16="http://schemas.microsoft.com/office/drawing/2014/main" id="{D94E217E-E725-0B00-A1C5-A440CD5F53A9}"/>
                </a:ext>
              </a:extLst>
            </p:cNvPr>
            <p:cNvSpPr>
              <a:spLocks noChangeArrowheads="1"/>
            </p:cNvSpPr>
            <p:nvPr/>
          </p:nvSpPr>
          <p:spPr bwMode="auto">
            <a:xfrm>
              <a:off x="1787" y="1714"/>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-0.282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7" name="Rectangle 57">
              <a:extLst>
                <a:ext uri="{FF2B5EF4-FFF2-40B4-BE49-F238E27FC236}">
                  <a16:creationId xmlns:a16="http://schemas.microsoft.com/office/drawing/2014/main" id="{7C5C7A4D-F54C-54E9-94C9-F423A060BE05}"/>
                </a:ext>
              </a:extLst>
            </p:cNvPr>
            <p:cNvSpPr>
              <a:spLocks noChangeArrowheads="1"/>
            </p:cNvSpPr>
            <p:nvPr/>
          </p:nvSpPr>
          <p:spPr bwMode="auto">
            <a:xfrm>
              <a:off x="2343" y="171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0.205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8" name="Rectangle 58">
              <a:extLst>
                <a:ext uri="{FF2B5EF4-FFF2-40B4-BE49-F238E27FC236}">
                  <a16:creationId xmlns:a16="http://schemas.microsoft.com/office/drawing/2014/main" id="{542D33FE-E61D-98D6-2E73-F599180D7210}"/>
                </a:ext>
              </a:extLst>
            </p:cNvPr>
            <p:cNvSpPr>
              <a:spLocks noChangeArrowheads="1"/>
            </p:cNvSpPr>
            <p:nvPr/>
          </p:nvSpPr>
          <p:spPr bwMode="auto">
            <a:xfrm>
              <a:off x="2824" y="171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0.042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9" name="Rectangle 59">
              <a:extLst>
                <a:ext uri="{FF2B5EF4-FFF2-40B4-BE49-F238E27FC236}">
                  <a16:creationId xmlns:a16="http://schemas.microsoft.com/office/drawing/2014/main" id="{9169B32C-A8D9-E8F4-9DD1-BB7B838C31DD}"/>
                </a:ext>
              </a:extLst>
            </p:cNvPr>
            <p:cNvSpPr>
              <a:spLocks noChangeArrowheads="1"/>
            </p:cNvSpPr>
            <p:nvPr/>
          </p:nvSpPr>
          <p:spPr bwMode="auto">
            <a:xfrm>
              <a:off x="3175" y="1714"/>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-0.684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0" name="Rectangle 60">
              <a:extLst>
                <a:ext uri="{FF2B5EF4-FFF2-40B4-BE49-F238E27FC236}">
                  <a16:creationId xmlns:a16="http://schemas.microsoft.com/office/drawing/2014/main" id="{10161D5F-5E96-5A7D-68B2-581D057EC6F9}"/>
                </a:ext>
              </a:extLst>
            </p:cNvPr>
            <p:cNvSpPr>
              <a:spLocks noChangeArrowheads="1"/>
            </p:cNvSpPr>
            <p:nvPr/>
          </p:nvSpPr>
          <p:spPr bwMode="auto">
            <a:xfrm>
              <a:off x="3587" y="171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0.119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1" name="Rectangle 61">
              <a:extLst>
                <a:ext uri="{FF2B5EF4-FFF2-40B4-BE49-F238E27FC236}">
                  <a16:creationId xmlns:a16="http://schemas.microsoft.com/office/drawing/2014/main" id="{22DEBA60-73C8-2CF4-D46D-1B3476325372}"/>
                </a:ext>
              </a:extLst>
            </p:cNvPr>
            <p:cNvSpPr>
              <a:spLocks noChangeArrowheads="1"/>
            </p:cNvSpPr>
            <p:nvPr/>
          </p:nvSpPr>
          <p:spPr bwMode="auto">
            <a:xfrm>
              <a:off x="3968" y="1714"/>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-1.378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2" name="Rectangle 62">
              <a:extLst>
                <a:ext uri="{FF2B5EF4-FFF2-40B4-BE49-F238E27FC236}">
                  <a16:creationId xmlns:a16="http://schemas.microsoft.com/office/drawing/2014/main" id="{E9C4CBD0-0453-0A80-90FF-77017E7380C9}"/>
                </a:ext>
              </a:extLst>
            </p:cNvPr>
            <p:cNvSpPr>
              <a:spLocks noChangeArrowheads="1"/>
            </p:cNvSpPr>
            <p:nvPr/>
          </p:nvSpPr>
          <p:spPr bwMode="auto">
            <a:xfrm>
              <a:off x="4424" y="171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0.168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3" name="Rectangle 63">
              <a:extLst>
                <a:ext uri="{FF2B5EF4-FFF2-40B4-BE49-F238E27FC236}">
                  <a16:creationId xmlns:a16="http://schemas.microsoft.com/office/drawing/2014/main" id="{CDE0AA9F-F930-FB28-C617-EDD80B8AB7C5}"/>
                </a:ext>
              </a:extLst>
            </p:cNvPr>
            <p:cNvSpPr>
              <a:spLocks noChangeArrowheads="1"/>
            </p:cNvSpPr>
            <p:nvPr/>
          </p:nvSpPr>
          <p:spPr bwMode="auto">
            <a:xfrm>
              <a:off x="679" y="1843"/>
              <a:ext cx="5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Herman,2011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4" name="Rectangle 64">
              <a:extLst>
                <a:ext uri="{FF2B5EF4-FFF2-40B4-BE49-F238E27FC236}">
                  <a16:creationId xmlns:a16="http://schemas.microsoft.com/office/drawing/2014/main" id="{133942B6-3BD8-005F-8C71-C77780B21CE1}"/>
                </a:ext>
              </a:extLst>
            </p:cNvPr>
            <p:cNvSpPr>
              <a:spLocks noChangeArrowheads="1"/>
            </p:cNvSpPr>
            <p:nvPr/>
          </p:nvSpPr>
          <p:spPr bwMode="auto">
            <a:xfrm>
              <a:off x="1787" y="184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-0.483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5" name="Rectangle 65">
              <a:extLst>
                <a:ext uri="{FF2B5EF4-FFF2-40B4-BE49-F238E27FC236}">
                  <a16:creationId xmlns:a16="http://schemas.microsoft.com/office/drawing/2014/main" id="{7EF56C56-1787-58F0-B584-67C55C1D5820}"/>
                </a:ext>
              </a:extLst>
            </p:cNvPr>
            <p:cNvSpPr>
              <a:spLocks noChangeArrowheads="1"/>
            </p:cNvSpPr>
            <p:nvPr/>
          </p:nvSpPr>
          <p:spPr bwMode="auto">
            <a:xfrm>
              <a:off x="2343" y="184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0.284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6" name="Rectangle 66">
              <a:extLst>
                <a:ext uri="{FF2B5EF4-FFF2-40B4-BE49-F238E27FC236}">
                  <a16:creationId xmlns:a16="http://schemas.microsoft.com/office/drawing/2014/main" id="{82D2C545-F1E8-8E49-AC83-153DEC5B0BB9}"/>
                </a:ext>
              </a:extLst>
            </p:cNvPr>
            <p:cNvSpPr>
              <a:spLocks noChangeArrowheads="1"/>
            </p:cNvSpPr>
            <p:nvPr/>
          </p:nvSpPr>
          <p:spPr bwMode="auto">
            <a:xfrm>
              <a:off x="2824" y="184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0.081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7" name="Rectangle 67">
              <a:extLst>
                <a:ext uri="{FF2B5EF4-FFF2-40B4-BE49-F238E27FC236}">
                  <a16:creationId xmlns:a16="http://schemas.microsoft.com/office/drawing/2014/main" id="{74C1C779-E255-B98A-77EA-3D6837887C3E}"/>
                </a:ext>
              </a:extLst>
            </p:cNvPr>
            <p:cNvSpPr>
              <a:spLocks noChangeArrowheads="1"/>
            </p:cNvSpPr>
            <p:nvPr/>
          </p:nvSpPr>
          <p:spPr bwMode="auto">
            <a:xfrm>
              <a:off x="3175" y="184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-1.040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8" name="Rectangle 68">
              <a:extLst>
                <a:ext uri="{FF2B5EF4-FFF2-40B4-BE49-F238E27FC236}">
                  <a16:creationId xmlns:a16="http://schemas.microsoft.com/office/drawing/2014/main" id="{C14B4DD0-2654-7BF7-239C-D033D3B9A027}"/>
                </a:ext>
              </a:extLst>
            </p:cNvPr>
            <p:cNvSpPr>
              <a:spLocks noChangeArrowheads="1"/>
            </p:cNvSpPr>
            <p:nvPr/>
          </p:nvSpPr>
          <p:spPr bwMode="auto">
            <a:xfrm>
              <a:off x="3587" y="184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0.074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Rectangle 69">
              <a:extLst>
                <a:ext uri="{FF2B5EF4-FFF2-40B4-BE49-F238E27FC236}">
                  <a16:creationId xmlns:a16="http://schemas.microsoft.com/office/drawing/2014/main" id="{E67D9FE0-E1FB-317B-7278-77F41D7D1C47}"/>
                </a:ext>
              </a:extLst>
            </p:cNvPr>
            <p:cNvSpPr>
              <a:spLocks noChangeArrowheads="1"/>
            </p:cNvSpPr>
            <p:nvPr/>
          </p:nvSpPr>
          <p:spPr bwMode="auto">
            <a:xfrm>
              <a:off x="3968" y="184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-1.701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0" name="Rectangle 70">
              <a:extLst>
                <a:ext uri="{FF2B5EF4-FFF2-40B4-BE49-F238E27FC236}">
                  <a16:creationId xmlns:a16="http://schemas.microsoft.com/office/drawing/2014/main" id="{DEFF25D5-E9FF-B553-C0F9-1B869DC76DBA}"/>
                </a:ext>
              </a:extLst>
            </p:cNvPr>
            <p:cNvSpPr>
              <a:spLocks noChangeArrowheads="1"/>
            </p:cNvSpPr>
            <p:nvPr/>
          </p:nvSpPr>
          <p:spPr bwMode="auto">
            <a:xfrm>
              <a:off x="4424" y="184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0.089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1" name="Rectangle 71">
              <a:extLst>
                <a:ext uri="{FF2B5EF4-FFF2-40B4-BE49-F238E27FC236}">
                  <a16:creationId xmlns:a16="http://schemas.microsoft.com/office/drawing/2014/main" id="{8C1C68E4-9964-823E-1356-D81EF9DCCB35}"/>
                </a:ext>
              </a:extLst>
            </p:cNvPr>
            <p:cNvSpPr>
              <a:spLocks noChangeArrowheads="1"/>
            </p:cNvSpPr>
            <p:nvPr/>
          </p:nvSpPr>
          <p:spPr bwMode="auto">
            <a:xfrm>
              <a:off x="679" y="1973"/>
              <a:ext cx="95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Webster-Stratton,1997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2" name="Rectangle 72">
              <a:extLst>
                <a:ext uri="{FF2B5EF4-FFF2-40B4-BE49-F238E27FC236}">
                  <a16:creationId xmlns:a16="http://schemas.microsoft.com/office/drawing/2014/main" id="{7406A1A5-8F09-05BD-98EE-75BBDDDDFD09}"/>
                </a:ext>
              </a:extLst>
            </p:cNvPr>
            <p:cNvSpPr>
              <a:spLocks noChangeArrowheads="1"/>
            </p:cNvSpPr>
            <p:nvPr/>
          </p:nvSpPr>
          <p:spPr bwMode="auto">
            <a:xfrm>
              <a:off x="1787" y="197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-1.269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3" name="Rectangle 73">
              <a:extLst>
                <a:ext uri="{FF2B5EF4-FFF2-40B4-BE49-F238E27FC236}">
                  <a16:creationId xmlns:a16="http://schemas.microsoft.com/office/drawing/2014/main" id="{6FC6477F-187F-DBAB-FE40-B3D8DE6274C9}"/>
                </a:ext>
              </a:extLst>
            </p:cNvPr>
            <p:cNvSpPr>
              <a:spLocks noChangeArrowheads="1"/>
            </p:cNvSpPr>
            <p:nvPr/>
          </p:nvSpPr>
          <p:spPr bwMode="auto">
            <a:xfrm>
              <a:off x="2343" y="197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0.315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4" name="Rectangle 74">
              <a:extLst>
                <a:ext uri="{FF2B5EF4-FFF2-40B4-BE49-F238E27FC236}">
                  <a16:creationId xmlns:a16="http://schemas.microsoft.com/office/drawing/2014/main" id="{20BD1607-9D0F-C134-FED4-16F2E7C09550}"/>
                </a:ext>
              </a:extLst>
            </p:cNvPr>
            <p:cNvSpPr>
              <a:spLocks noChangeArrowheads="1"/>
            </p:cNvSpPr>
            <p:nvPr/>
          </p:nvSpPr>
          <p:spPr bwMode="auto">
            <a:xfrm>
              <a:off x="2824" y="197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0.099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5" name="Rectangle 75">
              <a:extLst>
                <a:ext uri="{FF2B5EF4-FFF2-40B4-BE49-F238E27FC236}">
                  <a16:creationId xmlns:a16="http://schemas.microsoft.com/office/drawing/2014/main" id="{834D9AEB-6C12-E66A-7BB5-A588C8EDDE16}"/>
                </a:ext>
              </a:extLst>
            </p:cNvPr>
            <p:cNvSpPr>
              <a:spLocks noChangeArrowheads="1"/>
            </p:cNvSpPr>
            <p:nvPr/>
          </p:nvSpPr>
          <p:spPr bwMode="auto">
            <a:xfrm>
              <a:off x="3175" y="197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-1.885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Rectangle 76">
              <a:extLst>
                <a:ext uri="{FF2B5EF4-FFF2-40B4-BE49-F238E27FC236}">
                  <a16:creationId xmlns:a16="http://schemas.microsoft.com/office/drawing/2014/main" id="{DDCCD62C-9CA3-2F64-8A90-4A82F99DEBCC}"/>
                </a:ext>
              </a:extLst>
            </p:cNvPr>
            <p:cNvSpPr>
              <a:spLocks noChangeArrowheads="1"/>
            </p:cNvSpPr>
            <p:nvPr/>
          </p:nvSpPr>
          <p:spPr bwMode="auto">
            <a:xfrm>
              <a:off x="3552" y="197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-0.652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7" name="Rectangle 77">
              <a:extLst>
                <a:ext uri="{FF2B5EF4-FFF2-40B4-BE49-F238E27FC236}">
                  <a16:creationId xmlns:a16="http://schemas.microsoft.com/office/drawing/2014/main" id="{535F22B7-AA17-C8E4-1FF4-39EC1A0F9787}"/>
                </a:ext>
              </a:extLst>
            </p:cNvPr>
            <p:cNvSpPr>
              <a:spLocks noChangeArrowheads="1"/>
            </p:cNvSpPr>
            <p:nvPr/>
          </p:nvSpPr>
          <p:spPr bwMode="auto">
            <a:xfrm>
              <a:off x="3968" y="197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-4.034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8" name="Rectangle 78">
              <a:extLst>
                <a:ext uri="{FF2B5EF4-FFF2-40B4-BE49-F238E27FC236}">
                  <a16:creationId xmlns:a16="http://schemas.microsoft.com/office/drawing/2014/main" id="{6515CD7C-E94D-8FE9-7760-9AAE47E69378}"/>
                </a:ext>
              </a:extLst>
            </p:cNvPr>
            <p:cNvSpPr>
              <a:spLocks noChangeArrowheads="1"/>
            </p:cNvSpPr>
            <p:nvPr/>
          </p:nvSpPr>
          <p:spPr bwMode="auto">
            <a:xfrm>
              <a:off x="4424" y="197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9" name="Rectangle 79">
              <a:extLst>
                <a:ext uri="{FF2B5EF4-FFF2-40B4-BE49-F238E27FC236}">
                  <a16:creationId xmlns:a16="http://schemas.microsoft.com/office/drawing/2014/main" id="{4CE5E09D-472F-AAD8-DE55-958A640BAF2C}"/>
                </a:ext>
              </a:extLst>
            </p:cNvPr>
            <p:cNvSpPr>
              <a:spLocks noChangeArrowheads="1"/>
            </p:cNvSpPr>
            <p:nvPr/>
          </p:nvSpPr>
          <p:spPr bwMode="auto">
            <a:xfrm>
              <a:off x="679" y="2102"/>
              <a:ext cx="2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Pooled</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0" name="Rectangle 80">
              <a:extLst>
                <a:ext uri="{FF2B5EF4-FFF2-40B4-BE49-F238E27FC236}">
                  <a16:creationId xmlns:a16="http://schemas.microsoft.com/office/drawing/2014/main" id="{A134A763-5475-14D9-0C93-962EC1D6146A}"/>
                </a:ext>
              </a:extLst>
            </p:cNvPr>
            <p:cNvSpPr>
              <a:spLocks noChangeArrowheads="1"/>
            </p:cNvSpPr>
            <p:nvPr/>
          </p:nvSpPr>
          <p:spPr bwMode="auto">
            <a:xfrm>
              <a:off x="1787" y="2102"/>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1" name="Rectangle 81">
              <a:extLst>
                <a:ext uri="{FF2B5EF4-FFF2-40B4-BE49-F238E27FC236}">
                  <a16:creationId xmlns:a16="http://schemas.microsoft.com/office/drawing/2014/main" id="{2C3B32C7-9879-9E4D-2491-75C78F273F07}"/>
                </a:ext>
              </a:extLst>
            </p:cNvPr>
            <p:cNvSpPr>
              <a:spLocks noChangeArrowheads="1"/>
            </p:cNvSpPr>
            <p:nvPr/>
          </p:nvSpPr>
          <p:spPr bwMode="auto">
            <a:xfrm>
              <a:off x="2343" y="2102"/>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0.182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2" name="Rectangle 82">
              <a:extLst>
                <a:ext uri="{FF2B5EF4-FFF2-40B4-BE49-F238E27FC236}">
                  <a16:creationId xmlns:a16="http://schemas.microsoft.com/office/drawing/2014/main" id="{191DBFF9-04BE-69B8-2776-7E0829ED05CE}"/>
                </a:ext>
              </a:extLst>
            </p:cNvPr>
            <p:cNvSpPr>
              <a:spLocks noChangeArrowheads="1"/>
            </p:cNvSpPr>
            <p:nvPr/>
          </p:nvSpPr>
          <p:spPr bwMode="auto">
            <a:xfrm>
              <a:off x="2824" y="2102"/>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3" name="Rectangle 83">
              <a:extLst>
                <a:ext uri="{FF2B5EF4-FFF2-40B4-BE49-F238E27FC236}">
                  <a16:creationId xmlns:a16="http://schemas.microsoft.com/office/drawing/2014/main" id="{F00D0FA1-0947-C3DD-8546-9EFB6277FFA5}"/>
                </a:ext>
              </a:extLst>
            </p:cNvPr>
            <p:cNvSpPr>
              <a:spLocks noChangeArrowheads="1"/>
            </p:cNvSpPr>
            <p:nvPr/>
          </p:nvSpPr>
          <p:spPr bwMode="auto">
            <a:xfrm>
              <a:off x="3175" y="2102"/>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-0.689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4" name="Rectangle 84">
              <a:extLst>
                <a:ext uri="{FF2B5EF4-FFF2-40B4-BE49-F238E27FC236}">
                  <a16:creationId xmlns:a16="http://schemas.microsoft.com/office/drawing/2014/main" id="{5FC2448D-16CD-B495-CBC9-4CFB4C9E5DF9}"/>
                </a:ext>
              </a:extLst>
            </p:cNvPr>
            <p:cNvSpPr>
              <a:spLocks noChangeArrowheads="1"/>
            </p:cNvSpPr>
            <p:nvPr/>
          </p:nvSpPr>
          <p:spPr bwMode="auto">
            <a:xfrm>
              <a:off x="3587" y="2102"/>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0.024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Rectangle 85">
              <a:extLst>
                <a:ext uri="{FF2B5EF4-FFF2-40B4-BE49-F238E27FC236}">
                  <a16:creationId xmlns:a16="http://schemas.microsoft.com/office/drawing/2014/main" id="{238244CF-91E4-8A9A-5CA6-02214590B610}"/>
                </a:ext>
              </a:extLst>
            </p:cNvPr>
            <p:cNvSpPr>
              <a:spLocks noChangeArrowheads="1"/>
            </p:cNvSpPr>
            <p:nvPr/>
          </p:nvSpPr>
          <p:spPr bwMode="auto">
            <a:xfrm>
              <a:off x="3968" y="2102"/>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-1.828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6" name="Rectangle 86">
              <a:extLst>
                <a:ext uri="{FF2B5EF4-FFF2-40B4-BE49-F238E27FC236}">
                  <a16:creationId xmlns:a16="http://schemas.microsoft.com/office/drawing/2014/main" id="{F7BB608E-B801-A943-EC33-1C51CB010E34}"/>
                </a:ext>
              </a:extLst>
            </p:cNvPr>
            <p:cNvSpPr>
              <a:spLocks noChangeArrowheads="1"/>
            </p:cNvSpPr>
            <p:nvPr/>
          </p:nvSpPr>
          <p:spPr bwMode="auto">
            <a:xfrm>
              <a:off x="4424" y="2102"/>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7" name="Rectangle 87">
              <a:extLst>
                <a:ext uri="{FF2B5EF4-FFF2-40B4-BE49-F238E27FC236}">
                  <a16:creationId xmlns:a16="http://schemas.microsoft.com/office/drawing/2014/main" id="{92EB2FD5-ACB8-0420-EF9E-2465A17EE7CB}"/>
                </a:ext>
              </a:extLst>
            </p:cNvPr>
            <p:cNvSpPr>
              <a:spLocks noChangeArrowheads="1"/>
            </p:cNvSpPr>
            <p:nvPr/>
          </p:nvSpPr>
          <p:spPr bwMode="auto">
            <a:xfrm>
              <a:off x="679" y="2232"/>
              <a:ext cx="78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Prediction Interval</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8" name="Rectangle 88">
              <a:extLst>
                <a:ext uri="{FF2B5EF4-FFF2-40B4-BE49-F238E27FC236}">
                  <a16:creationId xmlns:a16="http://schemas.microsoft.com/office/drawing/2014/main" id="{C1B1F12F-D41E-4E1F-B272-ACF51FED303F}"/>
                </a:ext>
              </a:extLst>
            </p:cNvPr>
            <p:cNvSpPr>
              <a:spLocks noChangeArrowheads="1"/>
            </p:cNvSpPr>
            <p:nvPr/>
          </p:nvSpPr>
          <p:spPr bwMode="auto">
            <a:xfrm>
              <a:off x="1787" y="2232"/>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9" name="Rectangle 89">
              <a:extLst>
                <a:ext uri="{FF2B5EF4-FFF2-40B4-BE49-F238E27FC236}">
                  <a16:creationId xmlns:a16="http://schemas.microsoft.com/office/drawing/2014/main" id="{BDA19F24-20A3-1BF1-DEE8-88C482DBC19A}"/>
                </a:ext>
              </a:extLst>
            </p:cNvPr>
            <p:cNvSpPr>
              <a:spLocks noChangeArrowheads="1"/>
            </p:cNvSpPr>
            <p:nvPr/>
          </p:nvSpPr>
          <p:spPr bwMode="auto">
            <a:xfrm>
              <a:off x="3175" y="2232"/>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-1.474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0" name="Rectangle 90">
              <a:extLst>
                <a:ext uri="{FF2B5EF4-FFF2-40B4-BE49-F238E27FC236}">
                  <a16:creationId xmlns:a16="http://schemas.microsoft.com/office/drawing/2014/main" id="{719074A5-FA64-3D6E-7B49-AB03C63058E3}"/>
                </a:ext>
              </a:extLst>
            </p:cNvPr>
            <p:cNvSpPr>
              <a:spLocks noChangeArrowheads="1"/>
            </p:cNvSpPr>
            <p:nvPr/>
          </p:nvSpPr>
          <p:spPr bwMode="auto">
            <a:xfrm>
              <a:off x="3587" y="2232"/>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0.808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1" name="Rectangle 91">
              <a:extLst>
                <a:ext uri="{FF2B5EF4-FFF2-40B4-BE49-F238E27FC236}">
                  <a16:creationId xmlns:a16="http://schemas.microsoft.com/office/drawing/2014/main" id="{4E6CA0A3-C237-84C0-E57A-974E36194413}"/>
                </a:ext>
              </a:extLst>
            </p:cNvPr>
            <p:cNvSpPr>
              <a:spLocks noChangeArrowheads="1"/>
            </p:cNvSpPr>
            <p:nvPr/>
          </p:nvSpPr>
          <p:spPr bwMode="auto">
            <a:xfrm>
              <a:off x="5035" y="1184"/>
              <a:ext cx="9" cy="116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92" name="Rectangle 92">
              <a:extLst>
                <a:ext uri="{FF2B5EF4-FFF2-40B4-BE49-F238E27FC236}">
                  <a16:creationId xmlns:a16="http://schemas.microsoft.com/office/drawing/2014/main" id="{0E5D6130-DAB0-C37A-C5CF-AFA88E8389E6}"/>
                </a:ext>
              </a:extLst>
            </p:cNvPr>
            <p:cNvSpPr>
              <a:spLocks noChangeArrowheads="1"/>
            </p:cNvSpPr>
            <p:nvPr/>
          </p:nvSpPr>
          <p:spPr bwMode="auto">
            <a:xfrm>
              <a:off x="4899" y="2397"/>
              <a:ext cx="21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3" name="Rectangle 93">
              <a:extLst>
                <a:ext uri="{FF2B5EF4-FFF2-40B4-BE49-F238E27FC236}">
                  <a16:creationId xmlns:a16="http://schemas.microsoft.com/office/drawing/2014/main" id="{85AF7360-D836-31E3-AB3D-8C22DAF966CF}"/>
                </a:ext>
              </a:extLst>
            </p:cNvPr>
            <p:cNvSpPr>
              <a:spLocks noChangeArrowheads="1"/>
            </p:cNvSpPr>
            <p:nvPr/>
          </p:nvSpPr>
          <p:spPr bwMode="auto">
            <a:xfrm>
              <a:off x="5525" y="1184"/>
              <a:ext cx="9" cy="116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94" name="Rectangle 94">
              <a:extLst>
                <a:ext uri="{FF2B5EF4-FFF2-40B4-BE49-F238E27FC236}">
                  <a16:creationId xmlns:a16="http://schemas.microsoft.com/office/drawing/2014/main" id="{D343EDE2-4A7E-B1AB-7C23-EE1479016B58}"/>
                </a:ext>
              </a:extLst>
            </p:cNvPr>
            <p:cNvSpPr>
              <a:spLocks noChangeArrowheads="1"/>
            </p:cNvSpPr>
            <p:nvPr/>
          </p:nvSpPr>
          <p:spPr bwMode="auto">
            <a:xfrm>
              <a:off x="5389" y="2397"/>
              <a:ext cx="21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5" name="Rectangle 95">
              <a:extLst>
                <a:ext uri="{FF2B5EF4-FFF2-40B4-BE49-F238E27FC236}">
                  <a16:creationId xmlns:a16="http://schemas.microsoft.com/office/drawing/2014/main" id="{DD468081-F653-8DCD-95A3-CCD201C01613}"/>
                </a:ext>
              </a:extLst>
            </p:cNvPr>
            <p:cNvSpPr>
              <a:spLocks noChangeArrowheads="1"/>
            </p:cNvSpPr>
            <p:nvPr/>
          </p:nvSpPr>
          <p:spPr bwMode="auto">
            <a:xfrm>
              <a:off x="6015" y="1184"/>
              <a:ext cx="9" cy="116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96" name="Rectangle 96">
              <a:extLst>
                <a:ext uri="{FF2B5EF4-FFF2-40B4-BE49-F238E27FC236}">
                  <a16:creationId xmlns:a16="http://schemas.microsoft.com/office/drawing/2014/main" id="{63EFC2EA-3905-2A29-A705-EC57C0960501}"/>
                </a:ext>
              </a:extLst>
            </p:cNvPr>
            <p:cNvSpPr>
              <a:spLocks noChangeArrowheads="1"/>
            </p:cNvSpPr>
            <p:nvPr/>
          </p:nvSpPr>
          <p:spPr bwMode="auto">
            <a:xfrm>
              <a:off x="5897" y="2397"/>
              <a:ext cx="1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7" name="Rectangle 97">
              <a:extLst>
                <a:ext uri="{FF2B5EF4-FFF2-40B4-BE49-F238E27FC236}">
                  <a16:creationId xmlns:a16="http://schemas.microsoft.com/office/drawing/2014/main" id="{A94019EE-3B97-0E78-20C8-7AE1638D9B67}"/>
                </a:ext>
              </a:extLst>
            </p:cNvPr>
            <p:cNvSpPr>
              <a:spLocks noChangeArrowheads="1"/>
            </p:cNvSpPr>
            <p:nvPr/>
          </p:nvSpPr>
          <p:spPr bwMode="auto">
            <a:xfrm>
              <a:off x="6505" y="1184"/>
              <a:ext cx="9" cy="116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98" name="Rectangle 98">
              <a:extLst>
                <a:ext uri="{FF2B5EF4-FFF2-40B4-BE49-F238E27FC236}">
                  <a16:creationId xmlns:a16="http://schemas.microsoft.com/office/drawing/2014/main" id="{E2C5F3E6-8E9F-698C-9F3E-41D6FA72BF08}"/>
                </a:ext>
              </a:extLst>
            </p:cNvPr>
            <p:cNvSpPr>
              <a:spLocks noChangeArrowheads="1"/>
            </p:cNvSpPr>
            <p:nvPr/>
          </p:nvSpPr>
          <p:spPr bwMode="auto">
            <a:xfrm>
              <a:off x="6387" y="2397"/>
              <a:ext cx="1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9" name="Rectangle 99">
              <a:extLst>
                <a:ext uri="{FF2B5EF4-FFF2-40B4-BE49-F238E27FC236}">
                  <a16:creationId xmlns:a16="http://schemas.microsoft.com/office/drawing/2014/main" id="{E19A7FAC-971E-15FC-C94F-CD552FF40DFE}"/>
                </a:ext>
              </a:extLst>
            </p:cNvPr>
            <p:cNvSpPr>
              <a:spLocks noChangeArrowheads="1"/>
            </p:cNvSpPr>
            <p:nvPr/>
          </p:nvSpPr>
          <p:spPr bwMode="auto">
            <a:xfrm>
              <a:off x="6995" y="1184"/>
              <a:ext cx="9" cy="116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0" name="Rectangle 100">
              <a:extLst>
                <a:ext uri="{FF2B5EF4-FFF2-40B4-BE49-F238E27FC236}">
                  <a16:creationId xmlns:a16="http://schemas.microsoft.com/office/drawing/2014/main" id="{587B58DB-CEB5-11D0-206F-1639791CB949}"/>
                </a:ext>
              </a:extLst>
            </p:cNvPr>
            <p:cNvSpPr>
              <a:spLocks noChangeArrowheads="1"/>
            </p:cNvSpPr>
            <p:nvPr/>
          </p:nvSpPr>
          <p:spPr bwMode="auto">
            <a:xfrm>
              <a:off x="6877" y="2397"/>
              <a:ext cx="1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1" name="Rectangle 101">
              <a:extLst>
                <a:ext uri="{FF2B5EF4-FFF2-40B4-BE49-F238E27FC236}">
                  <a16:creationId xmlns:a16="http://schemas.microsoft.com/office/drawing/2014/main" id="{624D916C-4357-5CA6-C9D6-F5D1F289F740}"/>
                </a:ext>
              </a:extLst>
            </p:cNvPr>
            <p:cNvSpPr>
              <a:spLocks noChangeArrowheads="1"/>
            </p:cNvSpPr>
            <p:nvPr/>
          </p:nvSpPr>
          <p:spPr bwMode="auto">
            <a:xfrm>
              <a:off x="5573" y="1241"/>
              <a:ext cx="450"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2" name="Rectangle 102">
              <a:extLst>
                <a:ext uri="{FF2B5EF4-FFF2-40B4-BE49-F238E27FC236}">
                  <a16:creationId xmlns:a16="http://schemas.microsoft.com/office/drawing/2014/main" id="{6CC3783D-902A-DF33-9648-DD38E674649F}"/>
                </a:ext>
              </a:extLst>
            </p:cNvPr>
            <p:cNvSpPr>
              <a:spLocks noChangeArrowheads="1"/>
            </p:cNvSpPr>
            <p:nvPr/>
          </p:nvSpPr>
          <p:spPr bwMode="auto">
            <a:xfrm>
              <a:off x="5749" y="1197"/>
              <a:ext cx="97" cy="97"/>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3" name="Line 103">
              <a:extLst>
                <a:ext uri="{FF2B5EF4-FFF2-40B4-BE49-F238E27FC236}">
                  <a16:creationId xmlns:a16="http://schemas.microsoft.com/office/drawing/2014/main" id="{C9E3498E-EC16-9035-A13F-2DDB7D80FBD8}"/>
                </a:ext>
              </a:extLst>
            </p:cNvPr>
            <p:cNvSpPr>
              <a:spLocks noChangeShapeType="1"/>
            </p:cNvSpPr>
            <p:nvPr/>
          </p:nvSpPr>
          <p:spPr bwMode="auto">
            <a:xfrm flipH="1">
              <a:off x="5043" y="1344"/>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4" name="Line 104">
              <a:extLst>
                <a:ext uri="{FF2B5EF4-FFF2-40B4-BE49-F238E27FC236}">
                  <a16:creationId xmlns:a16="http://schemas.microsoft.com/office/drawing/2014/main" id="{BE112A2B-DE8C-D0FB-1F87-581AFCDB0E80}"/>
                </a:ext>
              </a:extLst>
            </p:cNvPr>
            <p:cNvSpPr>
              <a:spLocks noChangeShapeType="1"/>
            </p:cNvSpPr>
            <p:nvPr/>
          </p:nvSpPr>
          <p:spPr bwMode="auto">
            <a:xfrm flipH="1" flipV="1">
              <a:off x="5043" y="1378"/>
              <a:ext cx="38" cy="3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5" name="Rectangle 105">
              <a:extLst>
                <a:ext uri="{FF2B5EF4-FFF2-40B4-BE49-F238E27FC236}">
                  <a16:creationId xmlns:a16="http://schemas.microsoft.com/office/drawing/2014/main" id="{BB95EE18-5E95-0324-75EB-B1A566200C9A}"/>
                </a:ext>
              </a:extLst>
            </p:cNvPr>
            <p:cNvSpPr>
              <a:spLocks noChangeArrowheads="1"/>
            </p:cNvSpPr>
            <p:nvPr/>
          </p:nvSpPr>
          <p:spPr bwMode="auto">
            <a:xfrm>
              <a:off x="5043" y="1371"/>
              <a:ext cx="775"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6" name="Rectangle 106">
              <a:extLst>
                <a:ext uri="{FF2B5EF4-FFF2-40B4-BE49-F238E27FC236}">
                  <a16:creationId xmlns:a16="http://schemas.microsoft.com/office/drawing/2014/main" id="{346EB1EE-E7FC-EE22-9E41-1F2E4C87E0C6}"/>
                </a:ext>
              </a:extLst>
            </p:cNvPr>
            <p:cNvSpPr>
              <a:spLocks noChangeArrowheads="1"/>
            </p:cNvSpPr>
            <p:nvPr/>
          </p:nvSpPr>
          <p:spPr bwMode="auto">
            <a:xfrm>
              <a:off x="6009" y="1500"/>
              <a:ext cx="922"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7" name="Rectangle 107">
              <a:extLst>
                <a:ext uri="{FF2B5EF4-FFF2-40B4-BE49-F238E27FC236}">
                  <a16:creationId xmlns:a16="http://schemas.microsoft.com/office/drawing/2014/main" id="{94ABC7D1-01BA-86B6-B931-526789B36752}"/>
                </a:ext>
              </a:extLst>
            </p:cNvPr>
            <p:cNvSpPr>
              <a:spLocks noChangeArrowheads="1"/>
            </p:cNvSpPr>
            <p:nvPr/>
          </p:nvSpPr>
          <p:spPr bwMode="auto">
            <a:xfrm>
              <a:off x="6427" y="1461"/>
              <a:ext cx="86" cy="86"/>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8" name="Rectangle 108">
              <a:extLst>
                <a:ext uri="{FF2B5EF4-FFF2-40B4-BE49-F238E27FC236}">
                  <a16:creationId xmlns:a16="http://schemas.microsoft.com/office/drawing/2014/main" id="{7454910A-BC72-B4B8-3561-ABAC03FDFDB0}"/>
                </a:ext>
              </a:extLst>
            </p:cNvPr>
            <p:cNvSpPr>
              <a:spLocks noChangeArrowheads="1"/>
            </p:cNvSpPr>
            <p:nvPr/>
          </p:nvSpPr>
          <p:spPr bwMode="auto">
            <a:xfrm>
              <a:off x="5639" y="1630"/>
              <a:ext cx="888"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9" name="Rectangle 109">
              <a:extLst>
                <a:ext uri="{FF2B5EF4-FFF2-40B4-BE49-F238E27FC236}">
                  <a16:creationId xmlns:a16="http://schemas.microsoft.com/office/drawing/2014/main" id="{A9C2A396-A44D-94B9-3AD3-FBB83315A0ED}"/>
                </a:ext>
              </a:extLst>
            </p:cNvPr>
            <p:cNvSpPr>
              <a:spLocks noChangeArrowheads="1"/>
            </p:cNvSpPr>
            <p:nvPr/>
          </p:nvSpPr>
          <p:spPr bwMode="auto">
            <a:xfrm>
              <a:off x="6039" y="1590"/>
              <a:ext cx="88" cy="88"/>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0" name="Rectangle 110">
              <a:extLst>
                <a:ext uri="{FF2B5EF4-FFF2-40B4-BE49-F238E27FC236}">
                  <a16:creationId xmlns:a16="http://schemas.microsoft.com/office/drawing/2014/main" id="{10DFB606-FC0F-BD62-8DDD-1D8DF5CE5C2E}"/>
                </a:ext>
              </a:extLst>
            </p:cNvPr>
            <p:cNvSpPr>
              <a:spLocks noChangeArrowheads="1"/>
            </p:cNvSpPr>
            <p:nvPr/>
          </p:nvSpPr>
          <p:spPr bwMode="auto">
            <a:xfrm>
              <a:off x="5352" y="1759"/>
              <a:ext cx="781"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1" name="Rectangle 111">
              <a:extLst>
                <a:ext uri="{FF2B5EF4-FFF2-40B4-BE49-F238E27FC236}">
                  <a16:creationId xmlns:a16="http://schemas.microsoft.com/office/drawing/2014/main" id="{74512F27-DF27-E82F-234C-E35A8C607CC1}"/>
                </a:ext>
              </a:extLst>
            </p:cNvPr>
            <p:cNvSpPr>
              <a:spLocks noChangeArrowheads="1"/>
            </p:cNvSpPr>
            <p:nvPr/>
          </p:nvSpPr>
          <p:spPr bwMode="auto">
            <a:xfrm>
              <a:off x="5697" y="1718"/>
              <a:ext cx="91" cy="9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2" name="Line 112">
              <a:extLst>
                <a:ext uri="{FF2B5EF4-FFF2-40B4-BE49-F238E27FC236}">
                  <a16:creationId xmlns:a16="http://schemas.microsoft.com/office/drawing/2014/main" id="{452C682C-21CE-D979-B386-13BCF36BAC6F}"/>
                </a:ext>
              </a:extLst>
            </p:cNvPr>
            <p:cNvSpPr>
              <a:spLocks noChangeShapeType="1"/>
            </p:cNvSpPr>
            <p:nvPr/>
          </p:nvSpPr>
          <p:spPr bwMode="auto">
            <a:xfrm flipH="1">
              <a:off x="5043" y="1862"/>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3" name="Line 113">
              <a:extLst>
                <a:ext uri="{FF2B5EF4-FFF2-40B4-BE49-F238E27FC236}">
                  <a16:creationId xmlns:a16="http://schemas.microsoft.com/office/drawing/2014/main" id="{A087FCCE-021B-D048-1B1C-65CDAB87EF93}"/>
                </a:ext>
              </a:extLst>
            </p:cNvPr>
            <p:cNvSpPr>
              <a:spLocks noChangeShapeType="1"/>
            </p:cNvSpPr>
            <p:nvPr/>
          </p:nvSpPr>
          <p:spPr bwMode="auto">
            <a:xfrm flipH="1" flipV="1">
              <a:off x="5043" y="1896"/>
              <a:ext cx="38" cy="3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4" name="Rectangle 114">
              <a:extLst>
                <a:ext uri="{FF2B5EF4-FFF2-40B4-BE49-F238E27FC236}">
                  <a16:creationId xmlns:a16="http://schemas.microsoft.com/office/drawing/2014/main" id="{AA5FD8DB-899B-20DE-160E-440C4BD0EA27}"/>
                </a:ext>
              </a:extLst>
            </p:cNvPr>
            <p:cNvSpPr>
              <a:spLocks noChangeArrowheads="1"/>
            </p:cNvSpPr>
            <p:nvPr/>
          </p:nvSpPr>
          <p:spPr bwMode="auto">
            <a:xfrm>
              <a:off x="5043" y="1889"/>
              <a:ext cx="1046"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5" name="Rectangle 115">
              <a:extLst>
                <a:ext uri="{FF2B5EF4-FFF2-40B4-BE49-F238E27FC236}">
                  <a16:creationId xmlns:a16="http://schemas.microsoft.com/office/drawing/2014/main" id="{077C39BA-43FD-C787-36FB-08CA6F1F9340}"/>
                </a:ext>
              </a:extLst>
            </p:cNvPr>
            <p:cNvSpPr>
              <a:spLocks noChangeArrowheads="1"/>
            </p:cNvSpPr>
            <p:nvPr/>
          </p:nvSpPr>
          <p:spPr bwMode="auto">
            <a:xfrm>
              <a:off x="5504" y="1852"/>
              <a:ext cx="83" cy="83"/>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6" name="Line 116">
              <a:extLst>
                <a:ext uri="{FF2B5EF4-FFF2-40B4-BE49-F238E27FC236}">
                  <a16:creationId xmlns:a16="http://schemas.microsoft.com/office/drawing/2014/main" id="{F6525466-193B-F116-CA3F-7FE035209B4F}"/>
                </a:ext>
              </a:extLst>
            </p:cNvPr>
            <p:cNvSpPr>
              <a:spLocks noChangeShapeType="1"/>
            </p:cNvSpPr>
            <p:nvPr/>
          </p:nvSpPr>
          <p:spPr bwMode="auto">
            <a:xfrm flipH="1">
              <a:off x="5043" y="1992"/>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7" name="Line 117">
              <a:extLst>
                <a:ext uri="{FF2B5EF4-FFF2-40B4-BE49-F238E27FC236}">
                  <a16:creationId xmlns:a16="http://schemas.microsoft.com/office/drawing/2014/main" id="{4ADD0698-0D3B-4899-489E-F7B8E57D436C}"/>
                </a:ext>
              </a:extLst>
            </p:cNvPr>
            <p:cNvSpPr>
              <a:spLocks noChangeShapeType="1"/>
            </p:cNvSpPr>
            <p:nvPr/>
          </p:nvSpPr>
          <p:spPr bwMode="auto">
            <a:xfrm flipH="1" flipV="1">
              <a:off x="5043" y="2026"/>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8" name="Rectangle 118">
              <a:extLst>
                <a:ext uri="{FF2B5EF4-FFF2-40B4-BE49-F238E27FC236}">
                  <a16:creationId xmlns:a16="http://schemas.microsoft.com/office/drawing/2014/main" id="{FA44D83E-7B7F-F8A9-ED57-3E52AC9D300F}"/>
                </a:ext>
              </a:extLst>
            </p:cNvPr>
            <p:cNvSpPr>
              <a:spLocks noChangeArrowheads="1"/>
            </p:cNvSpPr>
            <p:nvPr/>
          </p:nvSpPr>
          <p:spPr bwMode="auto">
            <a:xfrm>
              <a:off x="5043" y="2018"/>
              <a:ext cx="335" cy="1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9" name="Freeform 119">
              <a:extLst>
                <a:ext uri="{FF2B5EF4-FFF2-40B4-BE49-F238E27FC236}">
                  <a16:creationId xmlns:a16="http://schemas.microsoft.com/office/drawing/2014/main" id="{998C9293-7454-1EA2-B935-86A72E8010CF}"/>
                </a:ext>
              </a:extLst>
            </p:cNvPr>
            <p:cNvSpPr>
              <a:spLocks/>
            </p:cNvSpPr>
            <p:nvPr/>
          </p:nvSpPr>
          <p:spPr bwMode="auto">
            <a:xfrm>
              <a:off x="5347" y="2104"/>
              <a:ext cx="699" cy="103"/>
            </a:xfrm>
            <a:custGeom>
              <a:avLst/>
              <a:gdLst>
                <a:gd name="T0" fmla="*/ 0 w 699"/>
                <a:gd name="T1" fmla="*/ 52 h 103"/>
                <a:gd name="T2" fmla="*/ 350 w 699"/>
                <a:gd name="T3" fmla="*/ 0 h 103"/>
                <a:gd name="T4" fmla="*/ 699 w 699"/>
                <a:gd name="T5" fmla="*/ 52 h 103"/>
                <a:gd name="T6" fmla="*/ 350 w 699"/>
                <a:gd name="T7" fmla="*/ 103 h 103"/>
                <a:gd name="T8" fmla="*/ 0 w 699"/>
                <a:gd name="T9" fmla="*/ 52 h 103"/>
              </a:gdLst>
              <a:ahLst/>
              <a:cxnLst>
                <a:cxn ang="0">
                  <a:pos x="T0" y="T1"/>
                </a:cxn>
                <a:cxn ang="0">
                  <a:pos x="T2" y="T3"/>
                </a:cxn>
                <a:cxn ang="0">
                  <a:pos x="T4" y="T5"/>
                </a:cxn>
                <a:cxn ang="0">
                  <a:pos x="T6" y="T7"/>
                </a:cxn>
                <a:cxn ang="0">
                  <a:pos x="T8" y="T9"/>
                </a:cxn>
              </a:cxnLst>
              <a:rect l="0" t="0" r="r" b="b"/>
              <a:pathLst>
                <a:path w="699" h="103">
                  <a:moveTo>
                    <a:pt x="0" y="52"/>
                  </a:moveTo>
                  <a:lnTo>
                    <a:pt x="350" y="0"/>
                  </a:lnTo>
                  <a:lnTo>
                    <a:pt x="699" y="52"/>
                  </a:lnTo>
                  <a:lnTo>
                    <a:pt x="350" y="103"/>
                  </a:lnTo>
                  <a:lnTo>
                    <a:pt x="0" y="52"/>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0" name="Line 120">
              <a:extLst>
                <a:ext uri="{FF2B5EF4-FFF2-40B4-BE49-F238E27FC236}">
                  <a16:creationId xmlns:a16="http://schemas.microsoft.com/office/drawing/2014/main" id="{ADEC3BF5-8B48-CC8E-0EDF-95D38B901A07}"/>
                </a:ext>
              </a:extLst>
            </p:cNvPr>
            <p:cNvSpPr>
              <a:spLocks noChangeShapeType="1"/>
            </p:cNvSpPr>
            <p:nvPr/>
          </p:nvSpPr>
          <p:spPr bwMode="auto">
            <a:xfrm flipH="1">
              <a:off x="5043" y="2251"/>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1" name="Line 121">
              <a:extLst>
                <a:ext uri="{FF2B5EF4-FFF2-40B4-BE49-F238E27FC236}">
                  <a16:creationId xmlns:a16="http://schemas.microsoft.com/office/drawing/2014/main" id="{95596190-88A5-4C30-077C-CB9D64B4478A}"/>
                </a:ext>
              </a:extLst>
            </p:cNvPr>
            <p:cNvSpPr>
              <a:spLocks noChangeShapeType="1"/>
            </p:cNvSpPr>
            <p:nvPr/>
          </p:nvSpPr>
          <p:spPr bwMode="auto">
            <a:xfrm flipH="1" flipV="1">
              <a:off x="5043" y="2285"/>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2" name="Rectangle 122">
              <a:extLst>
                <a:ext uri="{FF2B5EF4-FFF2-40B4-BE49-F238E27FC236}">
                  <a16:creationId xmlns:a16="http://schemas.microsoft.com/office/drawing/2014/main" id="{4BF1DEC4-FCB1-159F-8E8D-C3072F0509A7}"/>
                </a:ext>
              </a:extLst>
            </p:cNvPr>
            <p:cNvSpPr>
              <a:spLocks noChangeArrowheads="1"/>
            </p:cNvSpPr>
            <p:nvPr/>
          </p:nvSpPr>
          <p:spPr bwMode="auto">
            <a:xfrm>
              <a:off x="5043" y="2278"/>
              <a:ext cx="1765"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3" name="Rectangle 123">
              <a:extLst>
                <a:ext uri="{FF2B5EF4-FFF2-40B4-BE49-F238E27FC236}">
                  <a16:creationId xmlns:a16="http://schemas.microsoft.com/office/drawing/2014/main" id="{CE7622AB-49C8-4759-F0B4-D103998BD575}"/>
                </a:ext>
              </a:extLst>
            </p:cNvPr>
            <p:cNvSpPr>
              <a:spLocks noChangeArrowheads="1"/>
            </p:cNvSpPr>
            <p:nvPr/>
          </p:nvSpPr>
          <p:spPr bwMode="auto">
            <a:xfrm>
              <a:off x="5035" y="2247"/>
              <a:ext cx="9" cy="7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4" name="Rectangle 124">
              <a:extLst>
                <a:ext uri="{FF2B5EF4-FFF2-40B4-BE49-F238E27FC236}">
                  <a16:creationId xmlns:a16="http://schemas.microsoft.com/office/drawing/2014/main" id="{0DB2C24A-8848-E49F-5CC4-752C27E0465F}"/>
                </a:ext>
              </a:extLst>
            </p:cNvPr>
            <p:cNvSpPr>
              <a:spLocks noChangeArrowheads="1"/>
            </p:cNvSpPr>
            <p:nvPr/>
          </p:nvSpPr>
          <p:spPr bwMode="auto">
            <a:xfrm>
              <a:off x="6807" y="2247"/>
              <a:ext cx="9" cy="7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5" name="Rectangle 125">
              <a:extLst>
                <a:ext uri="{FF2B5EF4-FFF2-40B4-BE49-F238E27FC236}">
                  <a16:creationId xmlns:a16="http://schemas.microsoft.com/office/drawing/2014/main" id="{03C0E5C0-0389-A836-5CF8-83EBB0FD2B08}"/>
                </a:ext>
              </a:extLst>
            </p:cNvPr>
            <p:cNvSpPr>
              <a:spLocks noChangeArrowheads="1"/>
            </p:cNvSpPr>
            <p:nvPr/>
          </p:nvSpPr>
          <p:spPr bwMode="auto">
            <a:xfrm>
              <a:off x="5080" y="2568"/>
              <a:ext cx="9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Favors Parenting Intervention </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6" name="Rectangle 126">
              <a:extLst>
                <a:ext uri="{FF2B5EF4-FFF2-40B4-BE49-F238E27FC236}">
                  <a16:creationId xmlns:a16="http://schemas.microsoft.com/office/drawing/2014/main" id="{C685A5DA-7F1E-00C6-2D87-789167C54BD8}"/>
                </a:ext>
              </a:extLst>
            </p:cNvPr>
            <p:cNvSpPr>
              <a:spLocks noChangeArrowheads="1"/>
            </p:cNvSpPr>
            <p:nvPr/>
          </p:nvSpPr>
          <p:spPr bwMode="auto">
            <a:xfrm>
              <a:off x="6352" y="2568"/>
              <a:ext cx="4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Favors Control</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7" name="Rectangle 127">
              <a:extLst>
                <a:ext uri="{FF2B5EF4-FFF2-40B4-BE49-F238E27FC236}">
                  <a16:creationId xmlns:a16="http://schemas.microsoft.com/office/drawing/2014/main" id="{236C24D9-94C6-A529-1FD7-7E3E795B8A68}"/>
                </a:ext>
              </a:extLst>
            </p:cNvPr>
            <p:cNvSpPr>
              <a:spLocks noChangeArrowheads="1"/>
            </p:cNvSpPr>
            <p:nvPr/>
          </p:nvSpPr>
          <p:spPr bwMode="auto">
            <a:xfrm>
              <a:off x="3212" y="402"/>
              <a:ext cx="103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Meta Analysis</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8" name="Rectangle 128">
              <a:extLst>
                <a:ext uri="{FF2B5EF4-FFF2-40B4-BE49-F238E27FC236}">
                  <a16:creationId xmlns:a16="http://schemas.microsoft.com/office/drawing/2014/main" id="{DE3522B6-8E9A-9765-DCCC-D32B49B1B71C}"/>
                </a:ext>
              </a:extLst>
            </p:cNvPr>
            <p:cNvSpPr>
              <a:spLocks noChangeArrowheads="1"/>
            </p:cNvSpPr>
            <p:nvPr/>
          </p:nvSpPr>
          <p:spPr bwMode="auto">
            <a:xfrm>
              <a:off x="679" y="2851"/>
              <a:ext cx="5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Meta Analysis</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9" name="Rectangle 129">
              <a:extLst>
                <a:ext uri="{FF2B5EF4-FFF2-40B4-BE49-F238E27FC236}">
                  <a16:creationId xmlns:a16="http://schemas.microsoft.com/office/drawing/2014/main" id="{9F502D49-A6D9-B348-3685-D69B62F9D674}"/>
                </a:ext>
              </a:extLst>
            </p:cNvPr>
            <p:cNvSpPr>
              <a:spLocks noChangeArrowheads="1"/>
            </p:cNvSpPr>
            <p:nvPr/>
          </p:nvSpPr>
          <p:spPr bwMode="auto">
            <a:xfrm>
              <a:off x="679" y="612"/>
              <a:ext cx="6318" cy="1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30" name="Rectangle 130">
              <a:extLst>
                <a:ext uri="{FF2B5EF4-FFF2-40B4-BE49-F238E27FC236}">
                  <a16:creationId xmlns:a16="http://schemas.microsoft.com/office/drawing/2014/main" id="{469F6654-8AAB-2EB2-8A3B-683A7C87D382}"/>
                </a:ext>
              </a:extLst>
            </p:cNvPr>
            <p:cNvSpPr>
              <a:spLocks noChangeArrowheads="1"/>
            </p:cNvSpPr>
            <p:nvPr/>
          </p:nvSpPr>
          <p:spPr bwMode="auto">
            <a:xfrm>
              <a:off x="679" y="2797"/>
              <a:ext cx="6318"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grpSp>
      <p:sp>
        <p:nvSpPr>
          <p:cNvPr id="2" name="Google Shape;78;p15">
            <a:extLst>
              <a:ext uri="{FF2B5EF4-FFF2-40B4-BE49-F238E27FC236}">
                <a16:creationId xmlns:a16="http://schemas.microsoft.com/office/drawing/2014/main" id="{BD34C2C1-119E-67E8-39CE-84F779393FF5}"/>
              </a:ext>
            </a:extLst>
          </p:cNvPr>
          <p:cNvSpPr txBox="1">
            <a:spLocks/>
          </p:cNvSpPr>
          <p:nvPr/>
        </p:nvSpPr>
        <p:spPr>
          <a:xfrm>
            <a:off x="0" y="5945632"/>
            <a:ext cx="12236450" cy="918718"/>
          </a:xfrm>
          <a:prstGeom prst="rect">
            <a:avLst/>
          </a:prstGeom>
          <a:solidFill>
            <a:schemeClr val="dk1"/>
          </a:solidFill>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3000" dirty="0">
                <a:solidFill>
                  <a:schemeClr val="lt1"/>
                </a:solidFill>
                <a:latin typeface="Times New Roman" panose="02020603050405020304" pitchFamily="18" charset="0"/>
                <a:cs typeface="Times New Roman" panose="02020603050405020304" pitchFamily="18" charset="0"/>
              </a:rPr>
              <a:t>Pooled effect size of difference in behavioural outcomes using CBCL Scale  (random effects model)</a:t>
            </a:r>
          </a:p>
        </p:txBody>
      </p:sp>
      <p:pic>
        <p:nvPicPr>
          <p:cNvPr id="133" name="Google Shape;77;p15">
            <a:extLst>
              <a:ext uri="{FF2B5EF4-FFF2-40B4-BE49-F238E27FC236}">
                <a16:creationId xmlns:a16="http://schemas.microsoft.com/office/drawing/2014/main" id="{E5718841-EEF7-7927-3FDF-D0E3107AEECF}"/>
              </a:ext>
            </a:extLst>
          </p:cNvPr>
          <p:cNvPicPr preferRelativeResize="0"/>
          <p:nvPr/>
        </p:nvPicPr>
        <p:blipFill rotWithShape="1">
          <a:blip r:embed="rId4">
            <a:alphaModFix/>
          </a:blip>
          <a:srcRect/>
          <a:stretch/>
        </p:blipFill>
        <p:spPr>
          <a:xfrm>
            <a:off x="0" y="23825"/>
            <a:ext cx="1349829" cy="585775"/>
          </a:xfrm>
          <a:prstGeom prst="rect">
            <a:avLst/>
          </a:prstGeom>
          <a:noFill/>
          <a:ln>
            <a:noFill/>
          </a:ln>
        </p:spPr>
      </p:pic>
    </p:spTree>
    <p:extLst>
      <p:ext uri="{BB962C8B-B14F-4D97-AF65-F5344CB8AC3E}">
        <p14:creationId xmlns:p14="http://schemas.microsoft.com/office/powerpoint/2010/main" val="88835348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2</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Mentor Approval</a:t>
            </a:r>
            <a:endParaRPr b="0" dirty="0">
              <a:solidFill>
                <a:schemeClr val="lt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4525501-A64E-6D3E-AF56-C3F5BDEF074C}"/>
              </a:ext>
            </a:extLst>
          </p:cNvPr>
          <p:cNvPicPr>
            <a:picLocks noChangeAspect="1"/>
          </p:cNvPicPr>
          <p:nvPr/>
        </p:nvPicPr>
        <p:blipFill rotWithShape="1">
          <a:blip r:embed="rId4"/>
          <a:srcRect t="156" b="23484"/>
          <a:stretch/>
        </p:blipFill>
        <p:spPr>
          <a:xfrm>
            <a:off x="528466" y="2050627"/>
            <a:ext cx="5033315" cy="2224593"/>
          </a:xfrm>
          <a:prstGeom prst="rect">
            <a:avLst/>
          </a:prstGeom>
        </p:spPr>
      </p:pic>
      <p:pic>
        <p:nvPicPr>
          <p:cNvPr id="4" name="Picture 3">
            <a:extLst>
              <a:ext uri="{FF2B5EF4-FFF2-40B4-BE49-F238E27FC236}">
                <a16:creationId xmlns:a16="http://schemas.microsoft.com/office/drawing/2014/main" id="{95E2A72A-70C9-4DF9-51E5-65D193A92DF6}"/>
              </a:ext>
            </a:extLst>
          </p:cNvPr>
          <p:cNvPicPr>
            <a:picLocks noChangeAspect="1"/>
          </p:cNvPicPr>
          <p:nvPr/>
        </p:nvPicPr>
        <p:blipFill>
          <a:blip r:embed="rId5"/>
          <a:stretch>
            <a:fillRect/>
          </a:stretch>
        </p:blipFill>
        <p:spPr>
          <a:xfrm>
            <a:off x="5653483" y="2050628"/>
            <a:ext cx="6340329" cy="2847245"/>
          </a:xfrm>
          <a:prstGeom prst="rect">
            <a:avLst/>
          </a:prstGeom>
        </p:spPr>
      </p:pic>
    </p:spTree>
    <p:extLst>
      <p:ext uri="{BB962C8B-B14F-4D97-AF65-F5344CB8AC3E}">
        <p14:creationId xmlns:p14="http://schemas.microsoft.com/office/powerpoint/2010/main" val="55954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F32744-91F7-D7EB-C297-25E745B05619}"/>
              </a:ext>
            </a:extLst>
          </p:cNvPr>
          <p:cNvPicPr>
            <a:picLocks noChangeAspect="1"/>
          </p:cNvPicPr>
          <p:nvPr/>
        </p:nvPicPr>
        <p:blipFill rotWithShape="1">
          <a:blip r:embed="rId2"/>
          <a:srcRect t="9736"/>
          <a:stretch/>
        </p:blipFill>
        <p:spPr>
          <a:xfrm>
            <a:off x="0" y="1006652"/>
            <a:ext cx="12192000" cy="5851348"/>
          </a:xfrm>
          <a:prstGeom prst="rect">
            <a:avLst/>
          </a:prstGeom>
        </p:spPr>
      </p:pic>
      <p:sp>
        <p:nvSpPr>
          <p:cNvPr id="3" name="Google Shape;78;p15">
            <a:extLst>
              <a:ext uri="{FF2B5EF4-FFF2-40B4-BE49-F238E27FC236}">
                <a16:creationId xmlns:a16="http://schemas.microsoft.com/office/drawing/2014/main" id="{A812828E-E4CB-6515-B769-16BEDFCA7165}"/>
              </a:ext>
            </a:extLst>
          </p:cNvPr>
          <p:cNvSpPr txBox="1">
            <a:spLocks/>
          </p:cNvSpPr>
          <p:nvPr/>
        </p:nvSpPr>
        <p:spPr>
          <a:xfrm>
            <a:off x="0" y="0"/>
            <a:ext cx="12192000" cy="918718"/>
          </a:xfrm>
          <a:prstGeom prst="rect">
            <a:avLst/>
          </a:prstGeom>
          <a:solidFill>
            <a:schemeClr val="dk1"/>
          </a:solidFill>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3000" dirty="0">
                <a:solidFill>
                  <a:schemeClr val="lt1"/>
                </a:solidFill>
                <a:latin typeface="Times New Roman" panose="02020603050405020304" pitchFamily="18" charset="0"/>
                <a:cs typeface="Times New Roman" panose="02020603050405020304" pitchFamily="18" charset="0"/>
              </a:rPr>
              <a:t>Funnel Plot (random effects) for studies using CBCL Scale</a:t>
            </a:r>
          </a:p>
        </p:txBody>
      </p:sp>
      <p:pic>
        <p:nvPicPr>
          <p:cNvPr id="4" name="Google Shape;77;p15">
            <a:extLst>
              <a:ext uri="{FF2B5EF4-FFF2-40B4-BE49-F238E27FC236}">
                <a16:creationId xmlns:a16="http://schemas.microsoft.com/office/drawing/2014/main" id="{80C2C844-A03C-8343-7B01-4D4046627B2A}"/>
              </a:ext>
            </a:extLst>
          </p:cNvPr>
          <p:cNvPicPr preferRelativeResize="0"/>
          <p:nvPr/>
        </p:nvPicPr>
        <p:blipFill rotWithShape="1">
          <a:blip r:embed="rId3">
            <a:alphaModFix/>
          </a:blip>
          <a:srcRect/>
          <a:stretch/>
        </p:blipFill>
        <p:spPr>
          <a:xfrm>
            <a:off x="0" y="23825"/>
            <a:ext cx="1349829" cy="585775"/>
          </a:xfrm>
          <a:prstGeom prst="rect">
            <a:avLst/>
          </a:prstGeom>
          <a:noFill/>
          <a:ln>
            <a:noFill/>
          </a:ln>
        </p:spPr>
      </p:pic>
    </p:spTree>
    <p:extLst>
      <p:ext uri="{BB962C8B-B14F-4D97-AF65-F5344CB8AC3E}">
        <p14:creationId xmlns:p14="http://schemas.microsoft.com/office/powerpoint/2010/main" val="336965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7C5FA8-EC9A-4514-1898-30CD839E4AF4}"/>
              </a:ext>
            </a:extLst>
          </p:cNvPr>
          <p:cNvGrpSpPr>
            <a:grpSpLocks noChangeAspect="1"/>
          </p:cNvGrpSpPr>
          <p:nvPr/>
        </p:nvGrpSpPr>
        <p:grpSpPr bwMode="auto">
          <a:xfrm>
            <a:off x="38100" y="28575"/>
            <a:ext cx="12115800" cy="6800850"/>
            <a:chOff x="24" y="18"/>
            <a:chExt cx="7632" cy="4284"/>
          </a:xfrm>
        </p:grpSpPr>
        <p:sp>
          <p:nvSpPr>
            <p:cNvPr id="4" name="AutoShape 3">
              <a:extLst>
                <a:ext uri="{FF2B5EF4-FFF2-40B4-BE49-F238E27FC236}">
                  <a16:creationId xmlns:a16="http://schemas.microsoft.com/office/drawing/2014/main" id="{7E178ADE-5916-60D9-03E5-D176118E424E}"/>
                </a:ext>
              </a:extLst>
            </p:cNvPr>
            <p:cNvSpPr>
              <a:spLocks noChangeAspect="1" noChangeArrowheads="1" noTextEdit="1"/>
            </p:cNvSpPr>
            <p:nvPr/>
          </p:nvSpPr>
          <p:spPr bwMode="auto">
            <a:xfrm>
              <a:off x="24" y="18"/>
              <a:ext cx="7632" cy="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Rectangle 5">
              <a:extLst>
                <a:ext uri="{FF2B5EF4-FFF2-40B4-BE49-F238E27FC236}">
                  <a16:creationId xmlns:a16="http://schemas.microsoft.com/office/drawing/2014/main" id="{46F08CB7-7137-B7BF-D676-8D0502794B36}"/>
                </a:ext>
              </a:extLst>
            </p:cNvPr>
            <p:cNvSpPr>
              <a:spLocks noChangeArrowheads="1"/>
            </p:cNvSpPr>
            <p:nvPr/>
          </p:nvSpPr>
          <p:spPr bwMode="auto">
            <a:xfrm>
              <a:off x="24" y="18"/>
              <a:ext cx="7628" cy="428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6" name="Rectangle 6">
              <a:extLst>
                <a:ext uri="{FF2B5EF4-FFF2-40B4-BE49-F238E27FC236}">
                  <a16:creationId xmlns:a16="http://schemas.microsoft.com/office/drawing/2014/main" id="{49C0AC6E-5296-DA34-8E06-11B8FE670F24}"/>
                </a:ext>
              </a:extLst>
            </p:cNvPr>
            <p:cNvSpPr>
              <a:spLocks noChangeArrowheads="1"/>
            </p:cNvSpPr>
            <p:nvPr/>
          </p:nvSpPr>
          <p:spPr bwMode="auto">
            <a:xfrm>
              <a:off x="746" y="750"/>
              <a:ext cx="57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Study name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Line 7">
              <a:extLst>
                <a:ext uri="{FF2B5EF4-FFF2-40B4-BE49-F238E27FC236}">
                  <a16:creationId xmlns:a16="http://schemas.microsoft.com/office/drawing/2014/main" id="{4D80F0F1-3A4B-A00A-BC27-8FD4DFBC2F36}"/>
                </a:ext>
              </a:extLst>
            </p:cNvPr>
            <p:cNvSpPr>
              <a:spLocks noChangeShapeType="1"/>
            </p:cNvSpPr>
            <p:nvPr/>
          </p:nvSpPr>
          <p:spPr bwMode="auto">
            <a:xfrm>
              <a:off x="746" y="862"/>
              <a:ext cx="54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8D496C32-4B57-C17E-6226-E047BFBCA07A}"/>
                </a:ext>
              </a:extLst>
            </p:cNvPr>
            <p:cNvSpPr>
              <a:spLocks noChangeArrowheads="1"/>
            </p:cNvSpPr>
            <p:nvPr/>
          </p:nvSpPr>
          <p:spPr bwMode="auto">
            <a:xfrm>
              <a:off x="2463" y="750"/>
              <a:ext cx="1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Statistics for each study</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Line 9">
              <a:extLst>
                <a:ext uri="{FF2B5EF4-FFF2-40B4-BE49-F238E27FC236}">
                  <a16:creationId xmlns:a16="http://schemas.microsoft.com/office/drawing/2014/main" id="{1A5A9AB8-D9B6-50B8-D572-33A6CEED3118}"/>
                </a:ext>
              </a:extLst>
            </p:cNvPr>
            <p:cNvSpPr>
              <a:spLocks noChangeShapeType="1"/>
            </p:cNvSpPr>
            <p:nvPr/>
          </p:nvSpPr>
          <p:spPr bwMode="auto">
            <a:xfrm>
              <a:off x="2579" y="862"/>
              <a:ext cx="11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 name="Rectangle 10">
              <a:extLst>
                <a:ext uri="{FF2B5EF4-FFF2-40B4-BE49-F238E27FC236}">
                  <a16:creationId xmlns:a16="http://schemas.microsoft.com/office/drawing/2014/main" id="{DEDF86F7-549B-F0AE-3373-0D373AC4E54E}"/>
                </a:ext>
              </a:extLst>
            </p:cNvPr>
            <p:cNvSpPr>
              <a:spLocks noChangeArrowheads="1"/>
            </p:cNvSpPr>
            <p:nvPr/>
          </p:nvSpPr>
          <p:spPr bwMode="auto">
            <a:xfrm>
              <a:off x="5168" y="750"/>
              <a:ext cx="14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Std diff in means and 95% CI</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Line 11">
              <a:extLst>
                <a:ext uri="{FF2B5EF4-FFF2-40B4-BE49-F238E27FC236}">
                  <a16:creationId xmlns:a16="http://schemas.microsoft.com/office/drawing/2014/main" id="{B8D3BCED-4F2B-1128-63B9-7CB44E9EED36}"/>
                </a:ext>
              </a:extLst>
            </p:cNvPr>
            <p:cNvSpPr>
              <a:spLocks noChangeShapeType="1"/>
            </p:cNvSpPr>
            <p:nvPr/>
          </p:nvSpPr>
          <p:spPr bwMode="auto">
            <a:xfrm>
              <a:off x="5305" y="862"/>
              <a:ext cx="13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 name="Rectangle 12">
              <a:extLst>
                <a:ext uri="{FF2B5EF4-FFF2-40B4-BE49-F238E27FC236}">
                  <a16:creationId xmlns:a16="http://schemas.microsoft.com/office/drawing/2014/main" id="{379E13DE-05D4-7236-B4BA-E2C3ABE03B91}"/>
                </a:ext>
              </a:extLst>
            </p:cNvPr>
            <p:cNvSpPr>
              <a:spLocks noChangeArrowheads="1"/>
            </p:cNvSpPr>
            <p:nvPr/>
          </p:nvSpPr>
          <p:spPr bwMode="auto">
            <a:xfrm>
              <a:off x="1580" y="929"/>
              <a:ext cx="3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Std diff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3">
              <a:extLst>
                <a:ext uri="{FF2B5EF4-FFF2-40B4-BE49-F238E27FC236}">
                  <a16:creationId xmlns:a16="http://schemas.microsoft.com/office/drawing/2014/main" id="{31E4FD78-3995-ADF9-11F6-6929584DCC47}"/>
                </a:ext>
              </a:extLst>
            </p:cNvPr>
            <p:cNvSpPr>
              <a:spLocks noChangeArrowheads="1"/>
            </p:cNvSpPr>
            <p:nvPr/>
          </p:nvSpPr>
          <p:spPr bwMode="auto">
            <a:xfrm>
              <a:off x="2042" y="929"/>
              <a:ext cx="48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Standard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14">
              <a:extLst>
                <a:ext uri="{FF2B5EF4-FFF2-40B4-BE49-F238E27FC236}">
                  <a16:creationId xmlns:a16="http://schemas.microsoft.com/office/drawing/2014/main" id="{9D720255-AE0C-B29B-66DF-6AF9192BB5F8}"/>
                </a:ext>
              </a:extLst>
            </p:cNvPr>
            <p:cNvSpPr>
              <a:spLocks noChangeArrowheads="1"/>
            </p:cNvSpPr>
            <p:nvPr/>
          </p:nvSpPr>
          <p:spPr bwMode="auto">
            <a:xfrm>
              <a:off x="3065" y="929"/>
              <a:ext cx="3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Lower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15">
              <a:extLst>
                <a:ext uri="{FF2B5EF4-FFF2-40B4-BE49-F238E27FC236}">
                  <a16:creationId xmlns:a16="http://schemas.microsoft.com/office/drawing/2014/main" id="{53DA9DF3-B8D9-38C1-F2AF-F2C815D5E1A5}"/>
                </a:ext>
              </a:extLst>
            </p:cNvPr>
            <p:cNvSpPr>
              <a:spLocks noChangeArrowheads="1"/>
            </p:cNvSpPr>
            <p:nvPr/>
          </p:nvSpPr>
          <p:spPr bwMode="auto">
            <a:xfrm>
              <a:off x="3456" y="929"/>
              <a:ext cx="3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Upper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6">
              <a:extLst>
                <a:ext uri="{FF2B5EF4-FFF2-40B4-BE49-F238E27FC236}">
                  <a16:creationId xmlns:a16="http://schemas.microsoft.com/office/drawing/2014/main" id="{9ED5E539-1A9B-DA9B-8071-6DDC6D0D4B25}"/>
                </a:ext>
              </a:extLst>
            </p:cNvPr>
            <p:cNvSpPr>
              <a:spLocks noChangeArrowheads="1"/>
            </p:cNvSpPr>
            <p:nvPr/>
          </p:nvSpPr>
          <p:spPr bwMode="auto">
            <a:xfrm>
              <a:off x="1546" y="1041"/>
              <a:ext cx="4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in means</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17">
              <a:extLst>
                <a:ext uri="{FF2B5EF4-FFF2-40B4-BE49-F238E27FC236}">
                  <a16:creationId xmlns:a16="http://schemas.microsoft.com/office/drawing/2014/main" id="{82F3238D-A1AB-2A3D-DBAE-BF79A7ECACBC}"/>
                </a:ext>
              </a:extLst>
            </p:cNvPr>
            <p:cNvSpPr>
              <a:spLocks noChangeArrowheads="1"/>
            </p:cNvSpPr>
            <p:nvPr/>
          </p:nvSpPr>
          <p:spPr bwMode="auto">
            <a:xfrm>
              <a:off x="2169" y="1041"/>
              <a:ext cx="2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error</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8">
              <a:extLst>
                <a:ext uri="{FF2B5EF4-FFF2-40B4-BE49-F238E27FC236}">
                  <a16:creationId xmlns:a16="http://schemas.microsoft.com/office/drawing/2014/main" id="{6BF647B8-EC3F-CDC6-BE40-E9DDE51B0066}"/>
                </a:ext>
              </a:extLst>
            </p:cNvPr>
            <p:cNvSpPr>
              <a:spLocks noChangeArrowheads="1"/>
            </p:cNvSpPr>
            <p:nvPr/>
          </p:nvSpPr>
          <p:spPr bwMode="auto">
            <a:xfrm>
              <a:off x="2574" y="1041"/>
              <a:ext cx="4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Variance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9">
              <a:extLst>
                <a:ext uri="{FF2B5EF4-FFF2-40B4-BE49-F238E27FC236}">
                  <a16:creationId xmlns:a16="http://schemas.microsoft.com/office/drawing/2014/main" id="{B0A31CF8-AB1B-FDA9-8C76-75DB6E924B9D}"/>
                </a:ext>
              </a:extLst>
            </p:cNvPr>
            <p:cNvSpPr>
              <a:spLocks noChangeArrowheads="1"/>
            </p:cNvSpPr>
            <p:nvPr/>
          </p:nvSpPr>
          <p:spPr bwMode="auto">
            <a:xfrm>
              <a:off x="3132" y="1041"/>
              <a:ext cx="2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limit</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20">
              <a:extLst>
                <a:ext uri="{FF2B5EF4-FFF2-40B4-BE49-F238E27FC236}">
                  <a16:creationId xmlns:a16="http://schemas.microsoft.com/office/drawing/2014/main" id="{FDD89537-ED46-7EA7-4B81-18F6B390CAFF}"/>
                </a:ext>
              </a:extLst>
            </p:cNvPr>
            <p:cNvSpPr>
              <a:spLocks noChangeArrowheads="1"/>
            </p:cNvSpPr>
            <p:nvPr/>
          </p:nvSpPr>
          <p:spPr bwMode="auto">
            <a:xfrm>
              <a:off x="3519" y="1041"/>
              <a:ext cx="2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limit</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21">
              <a:extLst>
                <a:ext uri="{FF2B5EF4-FFF2-40B4-BE49-F238E27FC236}">
                  <a16:creationId xmlns:a16="http://schemas.microsoft.com/office/drawing/2014/main" id="{9DD33DB9-4A9A-5E95-3E7D-C829786EB8CB}"/>
                </a:ext>
              </a:extLst>
            </p:cNvPr>
            <p:cNvSpPr>
              <a:spLocks noChangeArrowheads="1"/>
            </p:cNvSpPr>
            <p:nvPr/>
          </p:nvSpPr>
          <p:spPr bwMode="auto">
            <a:xfrm>
              <a:off x="3834" y="1041"/>
              <a:ext cx="3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Z-Value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Rectangle 22">
              <a:extLst>
                <a:ext uri="{FF2B5EF4-FFF2-40B4-BE49-F238E27FC236}">
                  <a16:creationId xmlns:a16="http://schemas.microsoft.com/office/drawing/2014/main" id="{5020CEF7-D39E-FB96-4113-7CAC7A5CEB37}"/>
                </a:ext>
              </a:extLst>
            </p:cNvPr>
            <p:cNvSpPr>
              <a:spLocks noChangeArrowheads="1"/>
            </p:cNvSpPr>
            <p:nvPr/>
          </p:nvSpPr>
          <p:spPr bwMode="auto">
            <a:xfrm>
              <a:off x="4260" y="1041"/>
              <a:ext cx="3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p-Value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Rectangle 23">
              <a:extLst>
                <a:ext uri="{FF2B5EF4-FFF2-40B4-BE49-F238E27FC236}">
                  <a16:creationId xmlns:a16="http://schemas.microsoft.com/office/drawing/2014/main" id="{C3D03F7B-1ACD-CF1A-6A78-D0DD1A512877}"/>
                </a:ext>
              </a:extLst>
            </p:cNvPr>
            <p:cNvSpPr>
              <a:spLocks noChangeArrowheads="1"/>
            </p:cNvSpPr>
            <p:nvPr/>
          </p:nvSpPr>
          <p:spPr bwMode="auto">
            <a:xfrm>
              <a:off x="746" y="1220"/>
              <a:ext cx="7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O'Farrelly,2021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Rectangle 24">
              <a:extLst>
                <a:ext uri="{FF2B5EF4-FFF2-40B4-BE49-F238E27FC236}">
                  <a16:creationId xmlns:a16="http://schemas.microsoft.com/office/drawing/2014/main" id="{5BD886DA-A39D-A4CA-0177-E3382903B264}"/>
                </a:ext>
              </a:extLst>
            </p:cNvPr>
            <p:cNvSpPr>
              <a:spLocks noChangeArrowheads="1"/>
            </p:cNvSpPr>
            <p:nvPr/>
          </p:nvSpPr>
          <p:spPr bwMode="auto">
            <a:xfrm>
              <a:off x="1657" y="12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-0.175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5">
              <a:extLst>
                <a:ext uri="{FF2B5EF4-FFF2-40B4-BE49-F238E27FC236}">
                  <a16:creationId xmlns:a16="http://schemas.microsoft.com/office/drawing/2014/main" id="{1E508311-6307-91B9-1B3E-011B8377DF37}"/>
                </a:ext>
              </a:extLst>
            </p:cNvPr>
            <p:cNvSpPr>
              <a:spLocks noChangeArrowheads="1"/>
            </p:cNvSpPr>
            <p:nvPr/>
          </p:nvSpPr>
          <p:spPr bwMode="auto">
            <a:xfrm>
              <a:off x="2222" y="12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0.119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Rectangle 26">
              <a:extLst>
                <a:ext uri="{FF2B5EF4-FFF2-40B4-BE49-F238E27FC236}">
                  <a16:creationId xmlns:a16="http://schemas.microsoft.com/office/drawing/2014/main" id="{A03207DE-B29A-A729-AB47-B5FE4103FE5C}"/>
                </a:ext>
              </a:extLst>
            </p:cNvPr>
            <p:cNvSpPr>
              <a:spLocks noChangeArrowheads="1"/>
            </p:cNvSpPr>
            <p:nvPr/>
          </p:nvSpPr>
          <p:spPr bwMode="auto">
            <a:xfrm>
              <a:off x="2709" y="12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Rectangle 27">
              <a:extLst>
                <a:ext uri="{FF2B5EF4-FFF2-40B4-BE49-F238E27FC236}">
                  <a16:creationId xmlns:a16="http://schemas.microsoft.com/office/drawing/2014/main" id="{5D742C22-6EE3-D6DB-FCE5-905513DF95C1}"/>
                </a:ext>
              </a:extLst>
            </p:cNvPr>
            <p:cNvSpPr>
              <a:spLocks noChangeArrowheads="1"/>
            </p:cNvSpPr>
            <p:nvPr/>
          </p:nvSpPr>
          <p:spPr bwMode="auto">
            <a:xfrm>
              <a:off x="3063" y="12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-0.407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Rectangle 28">
              <a:extLst>
                <a:ext uri="{FF2B5EF4-FFF2-40B4-BE49-F238E27FC236}">
                  <a16:creationId xmlns:a16="http://schemas.microsoft.com/office/drawing/2014/main" id="{4561D7B4-72A4-B8DB-4150-C8D8ED44D217}"/>
                </a:ext>
              </a:extLst>
            </p:cNvPr>
            <p:cNvSpPr>
              <a:spLocks noChangeArrowheads="1"/>
            </p:cNvSpPr>
            <p:nvPr/>
          </p:nvSpPr>
          <p:spPr bwMode="auto">
            <a:xfrm>
              <a:off x="3484" y="12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Rectangle 29">
              <a:extLst>
                <a:ext uri="{FF2B5EF4-FFF2-40B4-BE49-F238E27FC236}">
                  <a16:creationId xmlns:a16="http://schemas.microsoft.com/office/drawing/2014/main" id="{68E9C607-5378-EBF5-F5EF-347BE3764BB6}"/>
                </a:ext>
              </a:extLst>
            </p:cNvPr>
            <p:cNvSpPr>
              <a:spLocks noChangeArrowheads="1"/>
            </p:cNvSpPr>
            <p:nvPr/>
          </p:nvSpPr>
          <p:spPr bwMode="auto">
            <a:xfrm>
              <a:off x="3868" y="12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-1.472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Rectangle 30">
              <a:extLst>
                <a:ext uri="{FF2B5EF4-FFF2-40B4-BE49-F238E27FC236}">
                  <a16:creationId xmlns:a16="http://schemas.microsoft.com/office/drawing/2014/main" id="{21A7ACCD-52C4-939F-054F-948B142590D7}"/>
                </a:ext>
              </a:extLst>
            </p:cNvPr>
            <p:cNvSpPr>
              <a:spLocks noChangeArrowheads="1"/>
            </p:cNvSpPr>
            <p:nvPr/>
          </p:nvSpPr>
          <p:spPr bwMode="auto">
            <a:xfrm>
              <a:off x="4334" y="12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0.141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Rectangle 31">
              <a:extLst>
                <a:ext uri="{FF2B5EF4-FFF2-40B4-BE49-F238E27FC236}">
                  <a16:creationId xmlns:a16="http://schemas.microsoft.com/office/drawing/2014/main" id="{EC380C5D-3C4B-77FC-567A-CEDC710257E4}"/>
                </a:ext>
              </a:extLst>
            </p:cNvPr>
            <p:cNvSpPr>
              <a:spLocks noChangeArrowheads="1"/>
            </p:cNvSpPr>
            <p:nvPr/>
          </p:nvSpPr>
          <p:spPr bwMode="auto">
            <a:xfrm>
              <a:off x="746" y="1353"/>
              <a:ext cx="8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McGilloway, 2012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32">
              <a:extLst>
                <a:ext uri="{FF2B5EF4-FFF2-40B4-BE49-F238E27FC236}">
                  <a16:creationId xmlns:a16="http://schemas.microsoft.com/office/drawing/2014/main" id="{83AD0D82-1A5E-8131-135D-8712E1D22568}"/>
                </a:ext>
              </a:extLst>
            </p:cNvPr>
            <p:cNvSpPr>
              <a:spLocks noChangeArrowheads="1"/>
            </p:cNvSpPr>
            <p:nvPr/>
          </p:nvSpPr>
          <p:spPr bwMode="auto">
            <a:xfrm>
              <a:off x="1657" y="13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-0.481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33">
              <a:extLst>
                <a:ext uri="{FF2B5EF4-FFF2-40B4-BE49-F238E27FC236}">
                  <a16:creationId xmlns:a16="http://schemas.microsoft.com/office/drawing/2014/main" id="{D06D3C77-3F2F-AC84-FEA5-E0050A6594FC}"/>
                </a:ext>
              </a:extLst>
            </p:cNvPr>
            <p:cNvSpPr>
              <a:spLocks noChangeArrowheads="1"/>
            </p:cNvSpPr>
            <p:nvPr/>
          </p:nvSpPr>
          <p:spPr bwMode="auto">
            <a:xfrm>
              <a:off x="2222" y="13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0.180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4">
              <a:extLst>
                <a:ext uri="{FF2B5EF4-FFF2-40B4-BE49-F238E27FC236}">
                  <a16:creationId xmlns:a16="http://schemas.microsoft.com/office/drawing/2014/main" id="{69B7C419-DD29-8EB8-273B-6F4D8A9C8C48}"/>
                </a:ext>
              </a:extLst>
            </p:cNvPr>
            <p:cNvSpPr>
              <a:spLocks noChangeArrowheads="1"/>
            </p:cNvSpPr>
            <p:nvPr/>
          </p:nvSpPr>
          <p:spPr bwMode="auto">
            <a:xfrm>
              <a:off x="2709" y="13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Rectangle 35">
              <a:extLst>
                <a:ext uri="{FF2B5EF4-FFF2-40B4-BE49-F238E27FC236}">
                  <a16:creationId xmlns:a16="http://schemas.microsoft.com/office/drawing/2014/main" id="{26A98868-7852-A810-877E-F15D4BDF9D87}"/>
                </a:ext>
              </a:extLst>
            </p:cNvPr>
            <p:cNvSpPr>
              <a:spLocks noChangeArrowheads="1"/>
            </p:cNvSpPr>
            <p:nvPr/>
          </p:nvSpPr>
          <p:spPr bwMode="auto">
            <a:xfrm>
              <a:off x="3063" y="13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-0.833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Rectangle 36">
              <a:extLst>
                <a:ext uri="{FF2B5EF4-FFF2-40B4-BE49-F238E27FC236}">
                  <a16:creationId xmlns:a16="http://schemas.microsoft.com/office/drawing/2014/main" id="{6FA04265-FEDF-1EBC-0937-4E313E7E259B}"/>
                </a:ext>
              </a:extLst>
            </p:cNvPr>
            <p:cNvSpPr>
              <a:spLocks noChangeArrowheads="1"/>
            </p:cNvSpPr>
            <p:nvPr/>
          </p:nvSpPr>
          <p:spPr bwMode="auto">
            <a:xfrm>
              <a:off x="3446" y="13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-0.129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Rectangle 37">
              <a:extLst>
                <a:ext uri="{FF2B5EF4-FFF2-40B4-BE49-F238E27FC236}">
                  <a16:creationId xmlns:a16="http://schemas.microsoft.com/office/drawing/2014/main" id="{BD3C5BEF-DF71-59EB-3AC6-87D8724A7B0C}"/>
                </a:ext>
              </a:extLst>
            </p:cNvPr>
            <p:cNvSpPr>
              <a:spLocks noChangeArrowheads="1"/>
            </p:cNvSpPr>
            <p:nvPr/>
          </p:nvSpPr>
          <p:spPr bwMode="auto">
            <a:xfrm>
              <a:off x="3868" y="13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-2.680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8" name="Rectangle 38">
              <a:extLst>
                <a:ext uri="{FF2B5EF4-FFF2-40B4-BE49-F238E27FC236}">
                  <a16:creationId xmlns:a16="http://schemas.microsoft.com/office/drawing/2014/main" id="{F8D23FFB-CAAB-D2AF-0AA4-187D651B51CC}"/>
                </a:ext>
              </a:extLst>
            </p:cNvPr>
            <p:cNvSpPr>
              <a:spLocks noChangeArrowheads="1"/>
            </p:cNvSpPr>
            <p:nvPr/>
          </p:nvSpPr>
          <p:spPr bwMode="auto">
            <a:xfrm>
              <a:off x="4334" y="13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39">
              <a:extLst>
                <a:ext uri="{FF2B5EF4-FFF2-40B4-BE49-F238E27FC236}">
                  <a16:creationId xmlns:a16="http://schemas.microsoft.com/office/drawing/2014/main" id="{0C825CFD-49C2-B483-A2C5-67D078419175}"/>
                </a:ext>
              </a:extLst>
            </p:cNvPr>
            <p:cNvSpPr>
              <a:spLocks noChangeArrowheads="1"/>
            </p:cNvSpPr>
            <p:nvPr/>
          </p:nvSpPr>
          <p:spPr bwMode="auto">
            <a:xfrm>
              <a:off x="746" y="1487"/>
              <a:ext cx="5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Feng, 2023</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40">
              <a:extLst>
                <a:ext uri="{FF2B5EF4-FFF2-40B4-BE49-F238E27FC236}">
                  <a16:creationId xmlns:a16="http://schemas.microsoft.com/office/drawing/2014/main" id="{4EC3CE4B-BACD-5825-5BBC-137FFB545127}"/>
                </a:ext>
              </a:extLst>
            </p:cNvPr>
            <p:cNvSpPr>
              <a:spLocks noChangeArrowheads="1"/>
            </p:cNvSpPr>
            <p:nvPr/>
          </p:nvSpPr>
          <p:spPr bwMode="auto">
            <a:xfrm>
              <a:off x="1657" y="14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-0.286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41">
              <a:extLst>
                <a:ext uri="{FF2B5EF4-FFF2-40B4-BE49-F238E27FC236}">
                  <a16:creationId xmlns:a16="http://schemas.microsoft.com/office/drawing/2014/main" id="{0542D395-4A28-0FF7-DCF8-2B270F871FEC}"/>
                </a:ext>
              </a:extLst>
            </p:cNvPr>
            <p:cNvSpPr>
              <a:spLocks noChangeArrowheads="1"/>
            </p:cNvSpPr>
            <p:nvPr/>
          </p:nvSpPr>
          <p:spPr bwMode="auto">
            <a:xfrm>
              <a:off x="2222" y="14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0.181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Rectangle 42">
              <a:extLst>
                <a:ext uri="{FF2B5EF4-FFF2-40B4-BE49-F238E27FC236}">
                  <a16:creationId xmlns:a16="http://schemas.microsoft.com/office/drawing/2014/main" id="{C58C22A3-FF82-9D98-BF05-0D7E845A5331}"/>
                </a:ext>
              </a:extLst>
            </p:cNvPr>
            <p:cNvSpPr>
              <a:spLocks noChangeArrowheads="1"/>
            </p:cNvSpPr>
            <p:nvPr/>
          </p:nvSpPr>
          <p:spPr bwMode="auto">
            <a:xfrm>
              <a:off x="2709" y="14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3" name="Rectangle 43">
              <a:extLst>
                <a:ext uri="{FF2B5EF4-FFF2-40B4-BE49-F238E27FC236}">
                  <a16:creationId xmlns:a16="http://schemas.microsoft.com/office/drawing/2014/main" id="{2824A991-0CBC-48B1-E1FB-FC026043149C}"/>
                </a:ext>
              </a:extLst>
            </p:cNvPr>
            <p:cNvSpPr>
              <a:spLocks noChangeArrowheads="1"/>
            </p:cNvSpPr>
            <p:nvPr/>
          </p:nvSpPr>
          <p:spPr bwMode="auto">
            <a:xfrm>
              <a:off x="3063" y="14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-0.642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4" name="Rectangle 44">
              <a:extLst>
                <a:ext uri="{FF2B5EF4-FFF2-40B4-BE49-F238E27FC236}">
                  <a16:creationId xmlns:a16="http://schemas.microsoft.com/office/drawing/2014/main" id="{E0CF9CB7-3BC0-038F-7CED-AA24445F9AF9}"/>
                </a:ext>
              </a:extLst>
            </p:cNvPr>
            <p:cNvSpPr>
              <a:spLocks noChangeArrowheads="1"/>
            </p:cNvSpPr>
            <p:nvPr/>
          </p:nvSpPr>
          <p:spPr bwMode="auto">
            <a:xfrm>
              <a:off x="3484" y="14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5" name="Rectangle 45">
              <a:extLst>
                <a:ext uri="{FF2B5EF4-FFF2-40B4-BE49-F238E27FC236}">
                  <a16:creationId xmlns:a16="http://schemas.microsoft.com/office/drawing/2014/main" id="{4EAB6E7F-95C6-390C-3F09-EC37644DBE71}"/>
                </a:ext>
              </a:extLst>
            </p:cNvPr>
            <p:cNvSpPr>
              <a:spLocks noChangeArrowheads="1"/>
            </p:cNvSpPr>
            <p:nvPr/>
          </p:nvSpPr>
          <p:spPr bwMode="auto">
            <a:xfrm>
              <a:off x="3868" y="14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-1.580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6" name="Rectangle 46">
              <a:extLst>
                <a:ext uri="{FF2B5EF4-FFF2-40B4-BE49-F238E27FC236}">
                  <a16:creationId xmlns:a16="http://schemas.microsoft.com/office/drawing/2014/main" id="{980CBE24-BDD5-AA42-1EB4-598820C18464}"/>
                </a:ext>
              </a:extLst>
            </p:cNvPr>
            <p:cNvSpPr>
              <a:spLocks noChangeArrowheads="1"/>
            </p:cNvSpPr>
            <p:nvPr/>
          </p:nvSpPr>
          <p:spPr bwMode="auto">
            <a:xfrm>
              <a:off x="4334" y="14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0.114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Rectangle 47">
              <a:extLst>
                <a:ext uri="{FF2B5EF4-FFF2-40B4-BE49-F238E27FC236}">
                  <a16:creationId xmlns:a16="http://schemas.microsoft.com/office/drawing/2014/main" id="{1416B26F-1DE6-AF63-456B-C69844D04894}"/>
                </a:ext>
              </a:extLst>
            </p:cNvPr>
            <p:cNvSpPr>
              <a:spLocks noChangeArrowheads="1"/>
            </p:cNvSpPr>
            <p:nvPr/>
          </p:nvSpPr>
          <p:spPr bwMode="auto">
            <a:xfrm>
              <a:off x="746" y="1620"/>
              <a:ext cx="4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Scott,2005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8" name="Rectangle 48">
              <a:extLst>
                <a:ext uri="{FF2B5EF4-FFF2-40B4-BE49-F238E27FC236}">
                  <a16:creationId xmlns:a16="http://schemas.microsoft.com/office/drawing/2014/main" id="{837B462D-A8DF-9114-DAC3-748CD14EC3C4}"/>
                </a:ext>
              </a:extLst>
            </p:cNvPr>
            <p:cNvSpPr>
              <a:spLocks noChangeArrowheads="1"/>
            </p:cNvSpPr>
            <p:nvPr/>
          </p:nvSpPr>
          <p:spPr bwMode="auto">
            <a:xfrm>
              <a:off x="1657" y="16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-0.436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9" name="Rectangle 49">
              <a:extLst>
                <a:ext uri="{FF2B5EF4-FFF2-40B4-BE49-F238E27FC236}">
                  <a16:creationId xmlns:a16="http://schemas.microsoft.com/office/drawing/2014/main" id="{52CEF4DD-EA96-5190-0041-0D66FDC930A5}"/>
                </a:ext>
              </a:extLst>
            </p:cNvPr>
            <p:cNvSpPr>
              <a:spLocks noChangeArrowheads="1"/>
            </p:cNvSpPr>
            <p:nvPr/>
          </p:nvSpPr>
          <p:spPr bwMode="auto">
            <a:xfrm>
              <a:off x="2222" y="16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0.238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0" name="Rectangle 50">
              <a:extLst>
                <a:ext uri="{FF2B5EF4-FFF2-40B4-BE49-F238E27FC236}">
                  <a16:creationId xmlns:a16="http://schemas.microsoft.com/office/drawing/2014/main" id="{AFCBA522-334B-33BD-AD2D-26D422FE0173}"/>
                </a:ext>
              </a:extLst>
            </p:cNvPr>
            <p:cNvSpPr>
              <a:spLocks noChangeArrowheads="1"/>
            </p:cNvSpPr>
            <p:nvPr/>
          </p:nvSpPr>
          <p:spPr bwMode="auto">
            <a:xfrm>
              <a:off x="2709" y="16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Rectangle 51">
              <a:extLst>
                <a:ext uri="{FF2B5EF4-FFF2-40B4-BE49-F238E27FC236}">
                  <a16:creationId xmlns:a16="http://schemas.microsoft.com/office/drawing/2014/main" id="{4741EF9A-88B7-4044-DE9E-3FE6E51E2C3A}"/>
                </a:ext>
              </a:extLst>
            </p:cNvPr>
            <p:cNvSpPr>
              <a:spLocks noChangeArrowheads="1"/>
            </p:cNvSpPr>
            <p:nvPr/>
          </p:nvSpPr>
          <p:spPr bwMode="auto">
            <a:xfrm>
              <a:off x="3063" y="16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-0.903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2" name="Rectangle 52">
              <a:extLst>
                <a:ext uri="{FF2B5EF4-FFF2-40B4-BE49-F238E27FC236}">
                  <a16:creationId xmlns:a16="http://schemas.microsoft.com/office/drawing/2014/main" id="{0773F7ED-C4A8-B53F-3BAE-A1C769E521D9}"/>
                </a:ext>
              </a:extLst>
            </p:cNvPr>
            <p:cNvSpPr>
              <a:spLocks noChangeArrowheads="1"/>
            </p:cNvSpPr>
            <p:nvPr/>
          </p:nvSpPr>
          <p:spPr bwMode="auto">
            <a:xfrm>
              <a:off x="3484" y="16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3" name="Rectangle 53">
              <a:extLst>
                <a:ext uri="{FF2B5EF4-FFF2-40B4-BE49-F238E27FC236}">
                  <a16:creationId xmlns:a16="http://schemas.microsoft.com/office/drawing/2014/main" id="{4DE4A86C-626F-5C61-BAA0-33D797B2F5E3}"/>
                </a:ext>
              </a:extLst>
            </p:cNvPr>
            <p:cNvSpPr>
              <a:spLocks noChangeArrowheads="1"/>
            </p:cNvSpPr>
            <p:nvPr/>
          </p:nvSpPr>
          <p:spPr bwMode="auto">
            <a:xfrm>
              <a:off x="3868" y="16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-1.830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4" name="Rectangle 54">
              <a:extLst>
                <a:ext uri="{FF2B5EF4-FFF2-40B4-BE49-F238E27FC236}">
                  <a16:creationId xmlns:a16="http://schemas.microsoft.com/office/drawing/2014/main" id="{D8ABB810-30CE-1A91-CDEE-7981D3031A0C}"/>
                </a:ext>
              </a:extLst>
            </p:cNvPr>
            <p:cNvSpPr>
              <a:spLocks noChangeArrowheads="1"/>
            </p:cNvSpPr>
            <p:nvPr/>
          </p:nvSpPr>
          <p:spPr bwMode="auto">
            <a:xfrm>
              <a:off x="4334" y="16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5" name="Rectangle 55">
              <a:extLst>
                <a:ext uri="{FF2B5EF4-FFF2-40B4-BE49-F238E27FC236}">
                  <a16:creationId xmlns:a16="http://schemas.microsoft.com/office/drawing/2014/main" id="{7791B3C1-CF46-F049-77A6-707E05DD5DF4}"/>
                </a:ext>
              </a:extLst>
            </p:cNvPr>
            <p:cNvSpPr>
              <a:spLocks noChangeArrowheads="1"/>
            </p:cNvSpPr>
            <p:nvPr/>
          </p:nvSpPr>
          <p:spPr bwMode="auto">
            <a:xfrm>
              <a:off x="746" y="1753"/>
              <a:ext cx="7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Spijkers W,2013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6" name="Rectangle 56">
              <a:extLst>
                <a:ext uri="{FF2B5EF4-FFF2-40B4-BE49-F238E27FC236}">
                  <a16:creationId xmlns:a16="http://schemas.microsoft.com/office/drawing/2014/main" id="{2055064C-2787-9D36-34AB-CE972BB0F81E}"/>
                </a:ext>
              </a:extLst>
            </p:cNvPr>
            <p:cNvSpPr>
              <a:spLocks noChangeArrowheads="1"/>
            </p:cNvSpPr>
            <p:nvPr/>
          </p:nvSpPr>
          <p:spPr bwMode="auto">
            <a:xfrm>
              <a:off x="1695"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0.345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7" name="Rectangle 57">
              <a:extLst>
                <a:ext uri="{FF2B5EF4-FFF2-40B4-BE49-F238E27FC236}">
                  <a16:creationId xmlns:a16="http://schemas.microsoft.com/office/drawing/2014/main" id="{6715013E-DDB8-3A4A-90D8-A8589ED59E7F}"/>
                </a:ext>
              </a:extLst>
            </p:cNvPr>
            <p:cNvSpPr>
              <a:spLocks noChangeArrowheads="1"/>
            </p:cNvSpPr>
            <p:nvPr/>
          </p:nvSpPr>
          <p:spPr bwMode="auto">
            <a:xfrm>
              <a:off x="2222"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0.260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8" name="Rectangle 58">
              <a:extLst>
                <a:ext uri="{FF2B5EF4-FFF2-40B4-BE49-F238E27FC236}">
                  <a16:creationId xmlns:a16="http://schemas.microsoft.com/office/drawing/2014/main" id="{E7D615BA-C6DF-7AD9-6A4E-877D057E0EC6}"/>
                </a:ext>
              </a:extLst>
            </p:cNvPr>
            <p:cNvSpPr>
              <a:spLocks noChangeArrowheads="1"/>
            </p:cNvSpPr>
            <p:nvPr/>
          </p:nvSpPr>
          <p:spPr bwMode="auto">
            <a:xfrm>
              <a:off x="2709"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9" name="Rectangle 59">
              <a:extLst>
                <a:ext uri="{FF2B5EF4-FFF2-40B4-BE49-F238E27FC236}">
                  <a16:creationId xmlns:a16="http://schemas.microsoft.com/office/drawing/2014/main" id="{A528A363-BE2E-859E-BFC0-D701BBDBE639}"/>
                </a:ext>
              </a:extLst>
            </p:cNvPr>
            <p:cNvSpPr>
              <a:spLocks noChangeArrowheads="1"/>
            </p:cNvSpPr>
            <p:nvPr/>
          </p:nvSpPr>
          <p:spPr bwMode="auto">
            <a:xfrm>
              <a:off x="3063" y="17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-0.164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0" name="Rectangle 60">
              <a:extLst>
                <a:ext uri="{FF2B5EF4-FFF2-40B4-BE49-F238E27FC236}">
                  <a16:creationId xmlns:a16="http://schemas.microsoft.com/office/drawing/2014/main" id="{617C50F4-8050-EC16-16B9-E8087B1BD099}"/>
                </a:ext>
              </a:extLst>
            </p:cNvPr>
            <p:cNvSpPr>
              <a:spLocks noChangeArrowheads="1"/>
            </p:cNvSpPr>
            <p:nvPr/>
          </p:nvSpPr>
          <p:spPr bwMode="auto">
            <a:xfrm>
              <a:off x="3484"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0.855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1" name="Rectangle 61">
              <a:extLst>
                <a:ext uri="{FF2B5EF4-FFF2-40B4-BE49-F238E27FC236}">
                  <a16:creationId xmlns:a16="http://schemas.microsoft.com/office/drawing/2014/main" id="{DD5527E2-FB0A-BB6F-4A9C-AEE9D8964385}"/>
                </a:ext>
              </a:extLst>
            </p:cNvPr>
            <p:cNvSpPr>
              <a:spLocks noChangeArrowheads="1"/>
            </p:cNvSpPr>
            <p:nvPr/>
          </p:nvSpPr>
          <p:spPr bwMode="auto">
            <a:xfrm>
              <a:off x="3906"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1.328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2" name="Rectangle 62">
              <a:extLst>
                <a:ext uri="{FF2B5EF4-FFF2-40B4-BE49-F238E27FC236}">
                  <a16:creationId xmlns:a16="http://schemas.microsoft.com/office/drawing/2014/main" id="{FAB34C91-85DC-CF4D-86FE-6C758247DDD6}"/>
                </a:ext>
              </a:extLst>
            </p:cNvPr>
            <p:cNvSpPr>
              <a:spLocks noChangeArrowheads="1"/>
            </p:cNvSpPr>
            <p:nvPr/>
          </p:nvSpPr>
          <p:spPr bwMode="auto">
            <a:xfrm>
              <a:off x="4334"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0.184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3" name="Rectangle 63">
              <a:extLst>
                <a:ext uri="{FF2B5EF4-FFF2-40B4-BE49-F238E27FC236}">
                  <a16:creationId xmlns:a16="http://schemas.microsoft.com/office/drawing/2014/main" id="{C06B2FE0-AFC1-9E70-40E3-F1CDF580BFE7}"/>
                </a:ext>
              </a:extLst>
            </p:cNvPr>
            <p:cNvSpPr>
              <a:spLocks noChangeArrowheads="1"/>
            </p:cNvSpPr>
            <p:nvPr/>
          </p:nvSpPr>
          <p:spPr bwMode="auto">
            <a:xfrm>
              <a:off x="746" y="1887"/>
              <a:ext cx="6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Wansink,2015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4" name="Rectangle 64">
              <a:extLst>
                <a:ext uri="{FF2B5EF4-FFF2-40B4-BE49-F238E27FC236}">
                  <a16:creationId xmlns:a16="http://schemas.microsoft.com/office/drawing/2014/main" id="{2152019A-BD08-4F26-EDFA-DFCD112619A3}"/>
                </a:ext>
              </a:extLst>
            </p:cNvPr>
            <p:cNvSpPr>
              <a:spLocks noChangeArrowheads="1"/>
            </p:cNvSpPr>
            <p:nvPr/>
          </p:nvSpPr>
          <p:spPr bwMode="auto">
            <a:xfrm>
              <a:off x="1657" y="18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5" name="Rectangle 65">
              <a:extLst>
                <a:ext uri="{FF2B5EF4-FFF2-40B4-BE49-F238E27FC236}">
                  <a16:creationId xmlns:a16="http://schemas.microsoft.com/office/drawing/2014/main" id="{56CD2516-AAFB-2695-A2BF-DCEEBC170838}"/>
                </a:ext>
              </a:extLst>
            </p:cNvPr>
            <p:cNvSpPr>
              <a:spLocks noChangeArrowheads="1"/>
            </p:cNvSpPr>
            <p:nvPr/>
          </p:nvSpPr>
          <p:spPr bwMode="auto">
            <a:xfrm>
              <a:off x="2222" y="18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0.201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6" name="Rectangle 66">
              <a:extLst>
                <a:ext uri="{FF2B5EF4-FFF2-40B4-BE49-F238E27FC236}">
                  <a16:creationId xmlns:a16="http://schemas.microsoft.com/office/drawing/2014/main" id="{9D46480F-170C-3039-4F64-62E70BF0D286}"/>
                </a:ext>
              </a:extLst>
            </p:cNvPr>
            <p:cNvSpPr>
              <a:spLocks noChangeArrowheads="1"/>
            </p:cNvSpPr>
            <p:nvPr/>
          </p:nvSpPr>
          <p:spPr bwMode="auto">
            <a:xfrm>
              <a:off x="2709" y="18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0.040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7" name="Rectangle 67">
              <a:extLst>
                <a:ext uri="{FF2B5EF4-FFF2-40B4-BE49-F238E27FC236}">
                  <a16:creationId xmlns:a16="http://schemas.microsoft.com/office/drawing/2014/main" id="{0513D530-3B68-81E0-D35E-104B5AEEE908}"/>
                </a:ext>
              </a:extLst>
            </p:cNvPr>
            <p:cNvSpPr>
              <a:spLocks noChangeArrowheads="1"/>
            </p:cNvSpPr>
            <p:nvPr/>
          </p:nvSpPr>
          <p:spPr bwMode="auto">
            <a:xfrm>
              <a:off x="3063" y="18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-0.458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8" name="Rectangle 68">
              <a:extLst>
                <a:ext uri="{FF2B5EF4-FFF2-40B4-BE49-F238E27FC236}">
                  <a16:creationId xmlns:a16="http://schemas.microsoft.com/office/drawing/2014/main" id="{685BD5F6-A13B-A99F-4FA2-DCBADA1E5071}"/>
                </a:ext>
              </a:extLst>
            </p:cNvPr>
            <p:cNvSpPr>
              <a:spLocks noChangeArrowheads="1"/>
            </p:cNvSpPr>
            <p:nvPr/>
          </p:nvSpPr>
          <p:spPr bwMode="auto">
            <a:xfrm>
              <a:off x="3484" y="18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0.330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Rectangle 69">
              <a:extLst>
                <a:ext uri="{FF2B5EF4-FFF2-40B4-BE49-F238E27FC236}">
                  <a16:creationId xmlns:a16="http://schemas.microsoft.com/office/drawing/2014/main" id="{E11DB052-689C-89E0-D8C3-096649AC56FA}"/>
                </a:ext>
              </a:extLst>
            </p:cNvPr>
            <p:cNvSpPr>
              <a:spLocks noChangeArrowheads="1"/>
            </p:cNvSpPr>
            <p:nvPr/>
          </p:nvSpPr>
          <p:spPr bwMode="auto">
            <a:xfrm>
              <a:off x="3868" y="18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-0.317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0" name="Rectangle 70">
              <a:extLst>
                <a:ext uri="{FF2B5EF4-FFF2-40B4-BE49-F238E27FC236}">
                  <a16:creationId xmlns:a16="http://schemas.microsoft.com/office/drawing/2014/main" id="{F08C83D4-91E4-3534-FFDC-8C827588B595}"/>
                </a:ext>
              </a:extLst>
            </p:cNvPr>
            <p:cNvSpPr>
              <a:spLocks noChangeArrowheads="1"/>
            </p:cNvSpPr>
            <p:nvPr/>
          </p:nvSpPr>
          <p:spPr bwMode="auto">
            <a:xfrm>
              <a:off x="4334" y="18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0.751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1" name="Rectangle 71">
              <a:extLst>
                <a:ext uri="{FF2B5EF4-FFF2-40B4-BE49-F238E27FC236}">
                  <a16:creationId xmlns:a16="http://schemas.microsoft.com/office/drawing/2014/main" id="{2D7CBA9E-52FF-EB66-18E2-1A65FE69915B}"/>
                </a:ext>
              </a:extLst>
            </p:cNvPr>
            <p:cNvSpPr>
              <a:spLocks noChangeArrowheads="1"/>
            </p:cNvSpPr>
            <p:nvPr/>
          </p:nvSpPr>
          <p:spPr bwMode="auto">
            <a:xfrm>
              <a:off x="746" y="2020"/>
              <a:ext cx="47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Haar,2021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2" name="Rectangle 72">
              <a:extLst>
                <a:ext uri="{FF2B5EF4-FFF2-40B4-BE49-F238E27FC236}">
                  <a16:creationId xmlns:a16="http://schemas.microsoft.com/office/drawing/2014/main" id="{C86B3D19-BA0A-4859-A361-B07AB837E34B}"/>
                </a:ext>
              </a:extLst>
            </p:cNvPr>
            <p:cNvSpPr>
              <a:spLocks noChangeArrowheads="1"/>
            </p:cNvSpPr>
            <p:nvPr/>
          </p:nvSpPr>
          <p:spPr bwMode="auto">
            <a:xfrm>
              <a:off x="1695"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3" name="Rectangle 73">
              <a:extLst>
                <a:ext uri="{FF2B5EF4-FFF2-40B4-BE49-F238E27FC236}">
                  <a16:creationId xmlns:a16="http://schemas.microsoft.com/office/drawing/2014/main" id="{C67AD89D-6A84-354E-AAAB-29F91B97D5B7}"/>
                </a:ext>
              </a:extLst>
            </p:cNvPr>
            <p:cNvSpPr>
              <a:spLocks noChangeArrowheads="1"/>
            </p:cNvSpPr>
            <p:nvPr/>
          </p:nvSpPr>
          <p:spPr bwMode="auto">
            <a:xfrm>
              <a:off x="2222"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0.126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4" name="Rectangle 74">
              <a:extLst>
                <a:ext uri="{FF2B5EF4-FFF2-40B4-BE49-F238E27FC236}">
                  <a16:creationId xmlns:a16="http://schemas.microsoft.com/office/drawing/2014/main" id="{572B29DC-F7DB-234E-FBD0-3C3D1EDD39BC}"/>
                </a:ext>
              </a:extLst>
            </p:cNvPr>
            <p:cNvSpPr>
              <a:spLocks noChangeArrowheads="1"/>
            </p:cNvSpPr>
            <p:nvPr/>
          </p:nvSpPr>
          <p:spPr bwMode="auto">
            <a:xfrm>
              <a:off x="2709"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5" name="Rectangle 75">
              <a:extLst>
                <a:ext uri="{FF2B5EF4-FFF2-40B4-BE49-F238E27FC236}">
                  <a16:creationId xmlns:a16="http://schemas.microsoft.com/office/drawing/2014/main" id="{DE501B4D-87BC-69E4-DF59-A4122476C56C}"/>
                </a:ext>
              </a:extLst>
            </p:cNvPr>
            <p:cNvSpPr>
              <a:spLocks noChangeArrowheads="1"/>
            </p:cNvSpPr>
            <p:nvPr/>
          </p:nvSpPr>
          <p:spPr bwMode="auto">
            <a:xfrm>
              <a:off x="3063" y="20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-0.246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Rectangle 76">
              <a:extLst>
                <a:ext uri="{FF2B5EF4-FFF2-40B4-BE49-F238E27FC236}">
                  <a16:creationId xmlns:a16="http://schemas.microsoft.com/office/drawing/2014/main" id="{0E02A6B4-6748-1D12-60E7-3BA064408307}"/>
                </a:ext>
              </a:extLst>
            </p:cNvPr>
            <p:cNvSpPr>
              <a:spLocks noChangeArrowheads="1"/>
            </p:cNvSpPr>
            <p:nvPr/>
          </p:nvSpPr>
          <p:spPr bwMode="auto">
            <a:xfrm>
              <a:off x="3484"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0.246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7" name="Rectangle 77">
              <a:extLst>
                <a:ext uri="{FF2B5EF4-FFF2-40B4-BE49-F238E27FC236}">
                  <a16:creationId xmlns:a16="http://schemas.microsoft.com/office/drawing/2014/main" id="{F6667AA9-1EF1-46BF-294E-C0199AFDF931}"/>
                </a:ext>
              </a:extLst>
            </p:cNvPr>
            <p:cNvSpPr>
              <a:spLocks noChangeArrowheads="1"/>
            </p:cNvSpPr>
            <p:nvPr/>
          </p:nvSpPr>
          <p:spPr bwMode="auto">
            <a:xfrm>
              <a:off x="3906"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8" name="Rectangle 78">
              <a:extLst>
                <a:ext uri="{FF2B5EF4-FFF2-40B4-BE49-F238E27FC236}">
                  <a16:creationId xmlns:a16="http://schemas.microsoft.com/office/drawing/2014/main" id="{08C74968-53A4-710C-CDFD-709FFD9423F3}"/>
                </a:ext>
              </a:extLst>
            </p:cNvPr>
            <p:cNvSpPr>
              <a:spLocks noChangeArrowheads="1"/>
            </p:cNvSpPr>
            <p:nvPr/>
          </p:nvSpPr>
          <p:spPr bwMode="auto">
            <a:xfrm>
              <a:off x="4334"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9" name="Rectangle 79">
              <a:extLst>
                <a:ext uri="{FF2B5EF4-FFF2-40B4-BE49-F238E27FC236}">
                  <a16:creationId xmlns:a16="http://schemas.microsoft.com/office/drawing/2014/main" id="{68399B1C-CB86-FBC9-7A9C-28FC2D47273B}"/>
                </a:ext>
              </a:extLst>
            </p:cNvPr>
            <p:cNvSpPr>
              <a:spLocks noChangeArrowheads="1"/>
            </p:cNvSpPr>
            <p:nvPr/>
          </p:nvSpPr>
          <p:spPr bwMode="auto">
            <a:xfrm>
              <a:off x="746" y="2153"/>
              <a:ext cx="7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Hutchings,2007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0" name="Rectangle 80">
              <a:extLst>
                <a:ext uri="{FF2B5EF4-FFF2-40B4-BE49-F238E27FC236}">
                  <a16:creationId xmlns:a16="http://schemas.microsoft.com/office/drawing/2014/main" id="{3E59B816-676A-4EA1-0132-3F1F68317F7F}"/>
                </a:ext>
              </a:extLst>
            </p:cNvPr>
            <p:cNvSpPr>
              <a:spLocks noChangeArrowheads="1"/>
            </p:cNvSpPr>
            <p:nvPr/>
          </p:nvSpPr>
          <p:spPr bwMode="auto">
            <a:xfrm>
              <a:off x="1657" y="21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-0.356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1" name="Rectangle 81">
              <a:extLst>
                <a:ext uri="{FF2B5EF4-FFF2-40B4-BE49-F238E27FC236}">
                  <a16:creationId xmlns:a16="http://schemas.microsoft.com/office/drawing/2014/main" id="{FA6118EE-F47C-09FF-360E-E6E3B00CEC08}"/>
                </a:ext>
              </a:extLst>
            </p:cNvPr>
            <p:cNvSpPr>
              <a:spLocks noChangeArrowheads="1"/>
            </p:cNvSpPr>
            <p:nvPr/>
          </p:nvSpPr>
          <p:spPr bwMode="auto">
            <a:xfrm>
              <a:off x="2222" y="21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0.174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2" name="Rectangle 82">
              <a:extLst>
                <a:ext uri="{FF2B5EF4-FFF2-40B4-BE49-F238E27FC236}">
                  <a16:creationId xmlns:a16="http://schemas.microsoft.com/office/drawing/2014/main" id="{1353E918-1708-90D6-E78C-4F994FEFCC59}"/>
                </a:ext>
              </a:extLst>
            </p:cNvPr>
            <p:cNvSpPr>
              <a:spLocks noChangeArrowheads="1"/>
            </p:cNvSpPr>
            <p:nvPr/>
          </p:nvSpPr>
          <p:spPr bwMode="auto">
            <a:xfrm>
              <a:off x="2709" y="21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3" name="Rectangle 83">
              <a:extLst>
                <a:ext uri="{FF2B5EF4-FFF2-40B4-BE49-F238E27FC236}">
                  <a16:creationId xmlns:a16="http://schemas.microsoft.com/office/drawing/2014/main" id="{304E2E74-9431-A547-55D7-6CD62C626AC3}"/>
                </a:ext>
              </a:extLst>
            </p:cNvPr>
            <p:cNvSpPr>
              <a:spLocks noChangeArrowheads="1"/>
            </p:cNvSpPr>
            <p:nvPr/>
          </p:nvSpPr>
          <p:spPr bwMode="auto">
            <a:xfrm>
              <a:off x="3063" y="21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-0.698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4" name="Rectangle 84">
              <a:extLst>
                <a:ext uri="{FF2B5EF4-FFF2-40B4-BE49-F238E27FC236}">
                  <a16:creationId xmlns:a16="http://schemas.microsoft.com/office/drawing/2014/main" id="{C5E70BE3-0552-38B0-A66C-F6DCBCF55020}"/>
                </a:ext>
              </a:extLst>
            </p:cNvPr>
            <p:cNvSpPr>
              <a:spLocks noChangeArrowheads="1"/>
            </p:cNvSpPr>
            <p:nvPr/>
          </p:nvSpPr>
          <p:spPr bwMode="auto">
            <a:xfrm>
              <a:off x="3446" y="21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Rectangle 85">
              <a:extLst>
                <a:ext uri="{FF2B5EF4-FFF2-40B4-BE49-F238E27FC236}">
                  <a16:creationId xmlns:a16="http://schemas.microsoft.com/office/drawing/2014/main" id="{96EA75EE-785B-3ACF-C110-AE04AB81D02A}"/>
                </a:ext>
              </a:extLst>
            </p:cNvPr>
            <p:cNvSpPr>
              <a:spLocks noChangeArrowheads="1"/>
            </p:cNvSpPr>
            <p:nvPr/>
          </p:nvSpPr>
          <p:spPr bwMode="auto">
            <a:xfrm>
              <a:off x="3868" y="21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-2.039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6" name="Rectangle 86">
              <a:extLst>
                <a:ext uri="{FF2B5EF4-FFF2-40B4-BE49-F238E27FC236}">
                  <a16:creationId xmlns:a16="http://schemas.microsoft.com/office/drawing/2014/main" id="{A2E7EB98-DF4F-9A65-437E-C37E8687D758}"/>
                </a:ext>
              </a:extLst>
            </p:cNvPr>
            <p:cNvSpPr>
              <a:spLocks noChangeArrowheads="1"/>
            </p:cNvSpPr>
            <p:nvPr/>
          </p:nvSpPr>
          <p:spPr bwMode="auto">
            <a:xfrm>
              <a:off x="4334" y="21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0.041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7" name="Rectangle 87">
              <a:extLst>
                <a:ext uri="{FF2B5EF4-FFF2-40B4-BE49-F238E27FC236}">
                  <a16:creationId xmlns:a16="http://schemas.microsoft.com/office/drawing/2014/main" id="{0F70430C-5B53-3073-426A-682FA839F7F8}"/>
                </a:ext>
              </a:extLst>
            </p:cNvPr>
            <p:cNvSpPr>
              <a:spLocks noChangeArrowheads="1"/>
            </p:cNvSpPr>
            <p:nvPr/>
          </p:nvSpPr>
          <p:spPr bwMode="auto">
            <a:xfrm>
              <a:off x="746" y="2287"/>
              <a:ext cx="3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Pooled</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8" name="Rectangle 88">
              <a:extLst>
                <a:ext uri="{FF2B5EF4-FFF2-40B4-BE49-F238E27FC236}">
                  <a16:creationId xmlns:a16="http://schemas.microsoft.com/office/drawing/2014/main" id="{2C523291-1CE1-2E9C-64FA-7F75427B7DEC}"/>
                </a:ext>
              </a:extLst>
            </p:cNvPr>
            <p:cNvSpPr>
              <a:spLocks noChangeArrowheads="1"/>
            </p:cNvSpPr>
            <p:nvPr/>
          </p:nvSpPr>
          <p:spPr bwMode="auto">
            <a:xfrm>
              <a:off x="1657" y="22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-0.190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9" name="Rectangle 89">
              <a:extLst>
                <a:ext uri="{FF2B5EF4-FFF2-40B4-BE49-F238E27FC236}">
                  <a16:creationId xmlns:a16="http://schemas.microsoft.com/office/drawing/2014/main" id="{08BB4404-663D-0D6C-039E-6224898EEAB5}"/>
                </a:ext>
              </a:extLst>
            </p:cNvPr>
            <p:cNvSpPr>
              <a:spLocks noChangeArrowheads="1"/>
            </p:cNvSpPr>
            <p:nvPr/>
          </p:nvSpPr>
          <p:spPr bwMode="auto">
            <a:xfrm>
              <a:off x="2222" y="22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0.080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0" name="Rectangle 90">
              <a:extLst>
                <a:ext uri="{FF2B5EF4-FFF2-40B4-BE49-F238E27FC236}">
                  <a16:creationId xmlns:a16="http://schemas.microsoft.com/office/drawing/2014/main" id="{02B32F3F-7D15-56A1-5D0C-724A3835C822}"/>
                </a:ext>
              </a:extLst>
            </p:cNvPr>
            <p:cNvSpPr>
              <a:spLocks noChangeArrowheads="1"/>
            </p:cNvSpPr>
            <p:nvPr/>
          </p:nvSpPr>
          <p:spPr bwMode="auto">
            <a:xfrm>
              <a:off x="2709" y="22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1" name="Rectangle 91">
              <a:extLst>
                <a:ext uri="{FF2B5EF4-FFF2-40B4-BE49-F238E27FC236}">
                  <a16:creationId xmlns:a16="http://schemas.microsoft.com/office/drawing/2014/main" id="{4126070D-EE69-9EC9-D64C-A355983F92D5}"/>
                </a:ext>
              </a:extLst>
            </p:cNvPr>
            <p:cNvSpPr>
              <a:spLocks noChangeArrowheads="1"/>
            </p:cNvSpPr>
            <p:nvPr/>
          </p:nvSpPr>
          <p:spPr bwMode="auto">
            <a:xfrm>
              <a:off x="3063" y="22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-0.346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2" name="Rectangle 92">
              <a:extLst>
                <a:ext uri="{FF2B5EF4-FFF2-40B4-BE49-F238E27FC236}">
                  <a16:creationId xmlns:a16="http://schemas.microsoft.com/office/drawing/2014/main" id="{4CE46DDD-4D23-F745-436C-EDD68B96A51A}"/>
                </a:ext>
              </a:extLst>
            </p:cNvPr>
            <p:cNvSpPr>
              <a:spLocks noChangeArrowheads="1"/>
            </p:cNvSpPr>
            <p:nvPr/>
          </p:nvSpPr>
          <p:spPr bwMode="auto">
            <a:xfrm>
              <a:off x="3446" y="22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3" name="Rectangle 93">
              <a:extLst>
                <a:ext uri="{FF2B5EF4-FFF2-40B4-BE49-F238E27FC236}">
                  <a16:creationId xmlns:a16="http://schemas.microsoft.com/office/drawing/2014/main" id="{6AA5B6E4-7A8E-384F-66AD-1CAEA5E42F19}"/>
                </a:ext>
              </a:extLst>
            </p:cNvPr>
            <p:cNvSpPr>
              <a:spLocks noChangeArrowheads="1"/>
            </p:cNvSpPr>
            <p:nvPr/>
          </p:nvSpPr>
          <p:spPr bwMode="auto">
            <a:xfrm>
              <a:off x="3868" y="22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-2.369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4" name="Rectangle 94">
              <a:extLst>
                <a:ext uri="{FF2B5EF4-FFF2-40B4-BE49-F238E27FC236}">
                  <a16:creationId xmlns:a16="http://schemas.microsoft.com/office/drawing/2014/main" id="{78E065FB-816D-EE57-C375-DA06F625A2A1}"/>
                </a:ext>
              </a:extLst>
            </p:cNvPr>
            <p:cNvSpPr>
              <a:spLocks noChangeArrowheads="1"/>
            </p:cNvSpPr>
            <p:nvPr/>
          </p:nvSpPr>
          <p:spPr bwMode="auto">
            <a:xfrm>
              <a:off x="4334" y="22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5" name="Rectangle 95">
              <a:extLst>
                <a:ext uri="{FF2B5EF4-FFF2-40B4-BE49-F238E27FC236}">
                  <a16:creationId xmlns:a16="http://schemas.microsoft.com/office/drawing/2014/main" id="{F05F1CD5-870B-326E-F151-2F87AD18863E}"/>
                </a:ext>
              </a:extLst>
            </p:cNvPr>
            <p:cNvSpPr>
              <a:spLocks noChangeArrowheads="1"/>
            </p:cNvSpPr>
            <p:nvPr/>
          </p:nvSpPr>
          <p:spPr bwMode="auto">
            <a:xfrm>
              <a:off x="746" y="2420"/>
              <a:ext cx="8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Prediction Interval</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6" name="Rectangle 96">
              <a:extLst>
                <a:ext uri="{FF2B5EF4-FFF2-40B4-BE49-F238E27FC236}">
                  <a16:creationId xmlns:a16="http://schemas.microsoft.com/office/drawing/2014/main" id="{4EA7E12F-3DF6-C0A8-9086-40515A00DD02}"/>
                </a:ext>
              </a:extLst>
            </p:cNvPr>
            <p:cNvSpPr>
              <a:spLocks noChangeArrowheads="1"/>
            </p:cNvSpPr>
            <p:nvPr/>
          </p:nvSpPr>
          <p:spPr bwMode="auto">
            <a:xfrm>
              <a:off x="1657" y="24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-0.190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7" name="Rectangle 97">
              <a:extLst>
                <a:ext uri="{FF2B5EF4-FFF2-40B4-BE49-F238E27FC236}">
                  <a16:creationId xmlns:a16="http://schemas.microsoft.com/office/drawing/2014/main" id="{BCA50D2F-4E65-F5D7-FDF8-B5263036BA67}"/>
                </a:ext>
              </a:extLst>
            </p:cNvPr>
            <p:cNvSpPr>
              <a:spLocks noChangeArrowheads="1"/>
            </p:cNvSpPr>
            <p:nvPr/>
          </p:nvSpPr>
          <p:spPr bwMode="auto">
            <a:xfrm>
              <a:off x="3063" y="24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-0.587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8" name="Rectangle 98">
              <a:extLst>
                <a:ext uri="{FF2B5EF4-FFF2-40B4-BE49-F238E27FC236}">
                  <a16:creationId xmlns:a16="http://schemas.microsoft.com/office/drawing/2014/main" id="{92CABFDD-6117-F51E-8744-D3E5D414D08F}"/>
                </a:ext>
              </a:extLst>
            </p:cNvPr>
            <p:cNvSpPr>
              <a:spLocks noChangeArrowheads="1"/>
            </p:cNvSpPr>
            <p:nvPr/>
          </p:nvSpPr>
          <p:spPr bwMode="auto">
            <a:xfrm>
              <a:off x="3484" y="24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0.208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9" name="Rectangle 99">
              <a:extLst>
                <a:ext uri="{FF2B5EF4-FFF2-40B4-BE49-F238E27FC236}">
                  <a16:creationId xmlns:a16="http://schemas.microsoft.com/office/drawing/2014/main" id="{921F73AD-CA1B-CF4B-B8AF-296FF93A3D60}"/>
                </a:ext>
              </a:extLst>
            </p:cNvPr>
            <p:cNvSpPr>
              <a:spLocks noChangeArrowheads="1"/>
            </p:cNvSpPr>
            <p:nvPr/>
          </p:nvSpPr>
          <p:spPr bwMode="auto">
            <a:xfrm>
              <a:off x="4968" y="1209"/>
              <a:ext cx="10" cy="13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0" name="Rectangle 100">
              <a:extLst>
                <a:ext uri="{FF2B5EF4-FFF2-40B4-BE49-F238E27FC236}">
                  <a16:creationId xmlns:a16="http://schemas.microsoft.com/office/drawing/2014/main" id="{339A61B5-32FF-FC06-2C90-B2204087D979}"/>
                </a:ext>
              </a:extLst>
            </p:cNvPr>
            <p:cNvSpPr>
              <a:spLocks noChangeArrowheads="1"/>
            </p:cNvSpPr>
            <p:nvPr/>
          </p:nvSpPr>
          <p:spPr bwMode="auto">
            <a:xfrm>
              <a:off x="4822" y="2586"/>
              <a:ext cx="2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1" name="Rectangle 101">
              <a:extLst>
                <a:ext uri="{FF2B5EF4-FFF2-40B4-BE49-F238E27FC236}">
                  <a16:creationId xmlns:a16="http://schemas.microsoft.com/office/drawing/2014/main" id="{A7385E50-2D7E-4347-B804-BE3A1233C098}"/>
                </a:ext>
              </a:extLst>
            </p:cNvPr>
            <p:cNvSpPr>
              <a:spLocks noChangeArrowheads="1"/>
            </p:cNvSpPr>
            <p:nvPr/>
          </p:nvSpPr>
          <p:spPr bwMode="auto">
            <a:xfrm>
              <a:off x="5459" y="1209"/>
              <a:ext cx="9" cy="13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2" name="Rectangle 102">
              <a:extLst>
                <a:ext uri="{FF2B5EF4-FFF2-40B4-BE49-F238E27FC236}">
                  <a16:creationId xmlns:a16="http://schemas.microsoft.com/office/drawing/2014/main" id="{976627EE-7D44-24A3-B57D-6C945D7E26C0}"/>
                </a:ext>
              </a:extLst>
            </p:cNvPr>
            <p:cNvSpPr>
              <a:spLocks noChangeArrowheads="1"/>
            </p:cNvSpPr>
            <p:nvPr/>
          </p:nvSpPr>
          <p:spPr bwMode="auto">
            <a:xfrm>
              <a:off x="5312" y="2586"/>
              <a:ext cx="2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3" name="Rectangle 103">
              <a:extLst>
                <a:ext uri="{FF2B5EF4-FFF2-40B4-BE49-F238E27FC236}">
                  <a16:creationId xmlns:a16="http://schemas.microsoft.com/office/drawing/2014/main" id="{5597CAEB-9319-AAAC-15C0-81223B984F71}"/>
                </a:ext>
              </a:extLst>
            </p:cNvPr>
            <p:cNvSpPr>
              <a:spLocks noChangeArrowheads="1"/>
            </p:cNvSpPr>
            <p:nvPr/>
          </p:nvSpPr>
          <p:spPr bwMode="auto">
            <a:xfrm>
              <a:off x="5949" y="1209"/>
              <a:ext cx="9" cy="13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4" name="Rectangle 104">
              <a:extLst>
                <a:ext uri="{FF2B5EF4-FFF2-40B4-BE49-F238E27FC236}">
                  <a16:creationId xmlns:a16="http://schemas.microsoft.com/office/drawing/2014/main" id="{3E89D715-9DAC-139F-8FEB-E91673221A7A}"/>
                </a:ext>
              </a:extLst>
            </p:cNvPr>
            <p:cNvSpPr>
              <a:spLocks noChangeArrowheads="1"/>
            </p:cNvSpPr>
            <p:nvPr/>
          </p:nvSpPr>
          <p:spPr bwMode="auto">
            <a:xfrm>
              <a:off x="5821" y="2586"/>
              <a:ext cx="1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5" name="Rectangle 105">
              <a:extLst>
                <a:ext uri="{FF2B5EF4-FFF2-40B4-BE49-F238E27FC236}">
                  <a16:creationId xmlns:a16="http://schemas.microsoft.com/office/drawing/2014/main" id="{040570B8-B4F0-BF44-7D2F-325733D8FF4E}"/>
                </a:ext>
              </a:extLst>
            </p:cNvPr>
            <p:cNvSpPr>
              <a:spLocks noChangeArrowheads="1"/>
            </p:cNvSpPr>
            <p:nvPr/>
          </p:nvSpPr>
          <p:spPr bwMode="auto">
            <a:xfrm>
              <a:off x="6439" y="1209"/>
              <a:ext cx="9" cy="13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6" name="Rectangle 106">
              <a:extLst>
                <a:ext uri="{FF2B5EF4-FFF2-40B4-BE49-F238E27FC236}">
                  <a16:creationId xmlns:a16="http://schemas.microsoft.com/office/drawing/2014/main" id="{684B549D-933B-9D33-1524-A62E547554B2}"/>
                </a:ext>
              </a:extLst>
            </p:cNvPr>
            <p:cNvSpPr>
              <a:spLocks noChangeArrowheads="1"/>
            </p:cNvSpPr>
            <p:nvPr/>
          </p:nvSpPr>
          <p:spPr bwMode="auto">
            <a:xfrm>
              <a:off x="6311" y="2586"/>
              <a:ext cx="1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7" name="Rectangle 107">
              <a:extLst>
                <a:ext uri="{FF2B5EF4-FFF2-40B4-BE49-F238E27FC236}">
                  <a16:creationId xmlns:a16="http://schemas.microsoft.com/office/drawing/2014/main" id="{166329BE-8CF4-21DA-A404-A3BAF9C8987B}"/>
                </a:ext>
              </a:extLst>
            </p:cNvPr>
            <p:cNvSpPr>
              <a:spLocks noChangeArrowheads="1"/>
            </p:cNvSpPr>
            <p:nvPr/>
          </p:nvSpPr>
          <p:spPr bwMode="auto">
            <a:xfrm>
              <a:off x="6929" y="1209"/>
              <a:ext cx="9" cy="13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8" name="Rectangle 108">
              <a:extLst>
                <a:ext uri="{FF2B5EF4-FFF2-40B4-BE49-F238E27FC236}">
                  <a16:creationId xmlns:a16="http://schemas.microsoft.com/office/drawing/2014/main" id="{A72E8FA2-C1D0-E4D3-2120-1DBE7E980BC5}"/>
                </a:ext>
              </a:extLst>
            </p:cNvPr>
            <p:cNvSpPr>
              <a:spLocks noChangeArrowheads="1"/>
            </p:cNvSpPr>
            <p:nvPr/>
          </p:nvSpPr>
          <p:spPr bwMode="auto">
            <a:xfrm>
              <a:off x="6801" y="2586"/>
              <a:ext cx="1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9" name="Rectangle 109">
              <a:extLst>
                <a:ext uri="{FF2B5EF4-FFF2-40B4-BE49-F238E27FC236}">
                  <a16:creationId xmlns:a16="http://schemas.microsoft.com/office/drawing/2014/main" id="{89042CC2-F356-9DDF-4CDC-9E6B803DB1BA}"/>
                </a:ext>
              </a:extLst>
            </p:cNvPr>
            <p:cNvSpPr>
              <a:spLocks noChangeArrowheads="1"/>
            </p:cNvSpPr>
            <p:nvPr/>
          </p:nvSpPr>
          <p:spPr bwMode="auto">
            <a:xfrm>
              <a:off x="5557" y="1268"/>
              <a:ext cx="450"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0" name="Rectangle 110">
              <a:extLst>
                <a:ext uri="{FF2B5EF4-FFF2-40B4-BE49-F238E27FC236}">
                  <a16:creationId xmlns:a16="http://schemas.microsoft.com/office/drawing/2014/main" id="{58911E44-9715-C853-603D-1CBE9D137035}"/>
                </a:ext>
              </a:extLst>
            </p:cNvPr>
            <p:cNvSpPr>
              <a:spLocks noChangeArrowheads="1"/>
            </p:cNvSpPr>
            <p:nvPr/>
          </p:nvSpPr>
          <p:spPr bwMode="auto">
            <a:xfrm>
              <a:off x="5731" y="1221"/>
              <a:ext cx="101" cy="10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1" name="Rectangle 111">
              <a:extLst>
                <a:ext uri="{FF2B5EF4-FFF2-40B4-BE49-F238E27FC236}">
                  <a16:creationId xmlns:a16="http://schemas.microsoft.com/office/drawing/2014/main" id="{98E90569-5320-0921-41FB-E1ED30DD1533}"/>
                </a:ext>
              </a:extLst>
            </p:cNvPr>
            <p:cNvSpPr>
              <a:spLocks noChangeArrowheads="1"/>
            </p:cNvSpPr>
            <p:nvPr/>
          </p:nvSpPr>
          <p:spPr bwMode="auto">
            <a:xfrm>
              <a:off x="5139" y="1402"/>
              <a:ext cx="684"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2" name="Rectangle 112">
              <a:extLst>
                <a:ext uri="{FF2B5EF4-FFF2-40B4-BE49-F238E27FC236}">
                  <a16:creationId xmlns:a16="http://schemas.microsoft.com/office/drawing/2014/main" id="{1C142F98-7D24-60F9-39D4-5E1556561943}"/>
                </a:ext>
              </a:extLst>
            </p:cNvPr>
            <p:cNvSpPr>
              <a:spLocks noChangeArrowheads="1"/>
            </p:cNvSpPr>
            <p:nvPr/>
          </p:nvSpPr>
          <p:spPr bwMode="auto">
            <a:xfrm>
              <a:off x="5441" y="1366"/>
              <a:ext cx="80" cy="8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3" name="Rectangle 113">
              <a:extLst>
                <a:ext uri="{FF2B5EF4-FFF2-40B4-BE49-F238E27FC236}">
                  <a16:creationId xmlns:a16="http://schemas.microsoft.com/office/drawing/2014/main" id="{CAF45B90-0C5F-DE68-DA80-0BD3ECAAA35E}"/>
                </a:ext>
              </a:extLst>
            </p:cNvPr>
            <p:cNvSpPr>
              <a:spLocks noChangeArrowheads="1"/>
            </p:cNvSpPr>
            <p:nvPr/>
          </p:nvSpPr>
          <p:spPr bwMode="auto">
            <a:xfrm>
              <a:off x="5327" y="1535"/>
              <a:ext cx="690"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4" name="Rectangle 114">
              <a:extLst>
                <a:ext uri="{FF2B5EF4-FFF2-40B4-BE49-F238E27FC236}">
                  <a16:creationId xmlns:a16="http://schemas.microsoft.com/office/drawing/2014/main" id="{946D95E9-1BDF-6845-0B93-7FCEEBA7926A}"/>
                </a:ext>
              </a:extLst>
            </p:cNvPr>
            <p:cNvSpPr>
              <a:spLocks noChangeArrowheads="1"/>
            </p:cNvSpPr>
            <p:nvPr/>
          </p:nvSpPr>
          <p:spPr bwMode="auto">
            <a:xfrm>
              <a:off x="5633" y="1499"/>
              <a:ext cx="79" cy="8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5" name="Rectangle 115">
              <a:extLst>
                <a:ext uri="{FF2B5EF4-FFF2-40B4-BE49-F238E27FC236}">
                  <a16:creationId xmlns:a16="http://schemas.microsoft.com/office/drawing/2014/main" id="{02F5AA13-0E10-ABCF-7C5F-4D3BDABA063B}"/>
                </a:ext>
              </a:extLst>
            </p:cNvPr>
            <p:cNvSpPr>
              <a:spLocks noChangeArrowheads="1"/>
            </p:cNvSpPr>
            <p:nvPr/>
          </p:nvSpPr>
          <p:spPr bwMode="auto">
            <a:xfrm>
              <a:off x="5071" y="1669"/>
              <a:ext cx="910"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6" name="Rectangle 116">
              <a:extLst>
                <a:ext uri="{FF2B5EF4-FFF2-40B4-BE49-F238E27FC236}">
                  <a16:creationId xmlns:a16="http://schemas.microsoft.com/office/drawing/2014/main" id="{3D423F68-09E8-3197-EB86-4D01CFB48BE6}"/>
                </a:ext>
              </a:extLst>
            </p:cNvPr>
            <p:cNvSpPr>
              <a:spLocks noChangeArrowheads="1"/>
            </p:cNvSpPr>
            <p:nvPr/>
          </p:nvSpPr>
          <p:spPr bwMode="auto">
            <a:xfrm>
              <a:off x="5493" y="1640"/>
              <a:ext cx="65" cy="65"/>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7" name="Rectangle 117">
              <a:extLst>
                <a:ext uri="{FF2B5EF4-FFF2-40B4-BE49-F238E27FC236}">
                  <a16:creationId xmlns:a16="http://schemas.microsoft.com/office/drawing/2014/main" id="{FDE12F36-8BDA-CBBC-AB36-E3EC97369485}"/>
                </a:ext>
              </a:extLst>
            </p:cNvPr>
            <p:cNvSpPr>
              <a:spLocks noChangeArrowheads="1"/>
            </p:cNvSpPr>
            <p:nvPr/>
          </p:nvSpPr>
          <p:spPr bwMode="auto">
            <a:xfrm>
              <a:off x="5795" y="1801"/>
              <a:ext cx="993"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8" name="Rectangle 118">
              <a:extLst>
                <a:ext uri="{FF2B5EF4-FFF2-40B4-BE49-F238E27FC236}">
                  <a16:creationId xmlns:a16="http://schemas.microsoft.com/office/drawing/2014/main" id="{8638C254-ADF0-2AD6-D548-61880FB99AE3}"/>
                </a:ext>
              </a:extLst>
            </p:cNvPr>
            <p:cNvSpPr>
              <a:spLocks noChangeArrowheads="1"/>
            </p:cNvSpPr>
            <p:nvPr/>
          </p:nvSpPr>
          <p:spPr bwMode="auto">
            <a:xfrm>
              <a:off x="6261" y="1775"/>
              <a:ext cx="61" cy="6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9" name="Rectangle 119">
              <a:extLst>
                <a:ext uri="{FF2B5EF4-FFF2-40B4-BE49-F238E27FC236}">
                  <a16:creationId xmlns:a16="http://schemas.microsoft.com/office/drawing/2014/main" id="{69F49320-1E5B-939D-CA01-95550317F3AA}"/>
                </a:ext>
              </a:extLst>
            </p:cNvPr>
            <p:cNvSpPr>
              <a:spLocks noChangeArrowheads="1"/>
            </p:cNvSpPr>
            <p:nvPr/>
          </p:nvSpPr>
          <p:spPr bwMode="auto">
            <a:xfrm>
              <a:off x="5507" y="1935"/>
              <a:ext cx="767"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0" name="Rectangle 120">
              <a:extLst>
                <a:ext uri="{FF2B5EF4-FFF2-40B4-BE49-F238E27FC236}">
                  <a16:creationId xmlns:a16="http://schemas.microsoft.com/office/drawing/2014/main" id="{8EA0E9F5-915B-7B3C-8C3B-4E22557726C2}"/>
                </a:ext>
              </a:extLst>
            </p:cNvPr>
            <p:cNvSpPr>
              <a:spLocks noChangeArrowheads="1"/>
            </p:cNvSpPr>
            <p:nvPr/>
          </p:nvSpPr>
          <p:spPr bwMode="auto">
            <a:xfrm>
              <a:off x="5853" y="1903"/>
              <a:ext cx="74" cy="74"/>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1" name="Rectangle 121">
              <a:extLst>
                <a:ext uri="{FF2B5EF4-FFF2-40B4-BE49-F238E27FC236}">
                  <a16:creationId xmlns:a16="http://schemas.microsoft.com/office/drawing/2014/main" id="{AA87729C-4205-001F-D6AB-72C7601C15E8}"/>
                </a:ext>
              </a:extLst>
            </p:cNvPr>
            <p:cNvSpPr>
              <a:spLocks noChangeArrowheads="1"/>
            </p:cNvSpPr>
            <p:nvPr/>
          </p:nvSpPr>
          <p:spPr bwMode="auto">
            <a:xfrm>
              <a:off x="5715" y="2068"/>
              <a:ext cx="476"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2" name="Rectangle 122">
              <a:extLst>
                <a:ext uri="{FF2B5EF4-FFF2-40B4-BE49-F238E27FC236}">
                  <a16:creationId xmlns:a16="http://schemas.microsoft.com/office/drawing/2014/main" id="{1B422A9C-6714-9B6F-CE46-4DE57B3CB622}"/>
                </a:ext>
              </a:extLst>
            </p:cNvPr>
            <p:cNvSpPr>
              <a:spLocks noChangeArrowheads="1"/>
            </p:cNvSpPr>
            <p:nvPr/>
          </p:nvSpPr>
          <p:spPr bwMode="auto">
            <a:xfrm>
              <a:off x="5904" y="2023"/>
              <a:ext cx="98" cy="98"/>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3" name="Rectangle 123">
              <a:extLst>
                <a:ext uri="{FF2B5EF4-FFF2-40B4-BE49-F238E27FC236}">
                  <a16:creationId xmlns:a16="http://schemas.microsoft.com/office/drawing/2014/main" id="{C8D3D4E4-96E3-A960-BE73-36EB99241E16}"/>
                </a:ext>
              </a:extLst>
            </p:cNvPr>
            <p:cNvSpPr>
              <a:spLocks noChangeArrowheads="1"/>
            </p:cNvSpPr>
            <p:nvPr/>
          </p:nvSpPr>
          <p:spPr bwMode="auto">
            <a:xfrm>
              <a:off x="5272" y="2202"/>
              <a:ext cx="664"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4" name="Rectangle 124">
              <a:extLst>
                <a:ext uri="{FF2B5EF4-FFF2-40B4-BE49-F238E27FC236}">
                  <a16:creationId xmlns:a16="http://schemas.microsoft.com/office/drawing/2014/main" id="{F5FB887F-1CB4-E889-2D11-2C98FE6A6A0A}"/>
                </a:ext>
              </a:extLst>
            </p:cNvPr>
            <p:cNvSpPr>
              <a:spLocks noChangeArrowheads="1"/>
            </p:cNvSpPr>
            <p:nvPr/>
          </p:nvSpPr>
          <p:spPr bwMode="auto">
            <a:xfrm>
              <a:off x="5563" y="2165"/>
              <a:ext cx="82" cy="8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5" name="Freeform 125">
              <a:extLst>
                <a:ext uri="{FF2B5EF4-FFF2-40B4-BE49-F238E27FC236}">
                  <a16:creationId xmlns:a16="http://schemas.microsoft.com/office/drawing/2014/main" id="{9604AF08-5715-DCDD-2249-A48CD74E57D1}"/>
                </a:ext>
              </a:extLst>
            </p:cNvPr>
            <p:cNvSpPr>
              <a:spLocks/>
            </p:cNvSpPr>
            <p:nvPr/>
          </p:nvSpPr>
          <p:spPr bwMode="auto">
            <a:xfrm>
              <a:off x="5617" y="2289"/>
              <a:ext cx="307" cy="107"/>
            </a:xfrm>
            <a:custGeom>
              <a:avLst/>
              <a:gdLst>
                <a:gd name="T0" fmla="*/ 0 w 307"/>
                <a:gd name="T1" fmla="*/ 53 h 107"/>
                <a:gd name="T2" fmla="*/ 154 w 307"/>
                <a:gd name="T3" fmla="*/ 0 h 107"/>
                <a:gd name="T4" fmla="*/ 307 w 307"/>
                <a:gd name="T5" fmla="*/ 53 h 107"/>
                <a:gd name="T6" fmla="*/ 154 w 307"/>
                <a:gd name="T7" fmla="*/ 107 h 107"/>
                <a:gd name="T8" fmla="*/ 0 w 307"/>
                <a:gd name="T9" fmla="*/ 53 h 107"/>
              </a:gdLst>
              <a:ahLst/>
              <a:cxnLst>
                <a:cxn ang="0">
                  <a:pos x="T0" y="T1"/>
                </a:cxn>
                <a:cxn ang="0">
                  <a:pos x="T2" y="T3"/>
                </a:cxn>
                <a:cxn ang="0">
                  <a:pos x="T4" y="T5"/>
                </a:cxn>
                <a:cxn ang="0">
                  <a:pos x="T6" y="T7"/>
                </a:cxn>
                <a:cxn ang="0">
                  <a:pos x="T8" y="T9"/>
                </a:cxn>
              </a:cxnLst>
              <a:rect l="0" t="0" r="r" b="b"/>
              <a:pathLst>
                <a:path w="307" h="107">
                  <a:moveTo>
                    <a:pt x="0" y="53"/>
                  </a:moveTo>
                  <a:lnTo>
                    <a:pt x="154" y="0"/>
                  </a:lnTo>
                  <a:lnTo>
                    <a:pt x="307" y="53"/>
                  </a:lnTo>
                  <a:lnTo>
                    <a:pt x="154" y="107"/>
                  </a:lnTo>
                  <a:lnTo>
                    <a:pt x="0" y="53"/>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6" name="Rectangle 126">
              <a:extLst>
                <a:ext uri="{FF2B5EF4-FFF2-40B4-BE49-F238E27FC236}">
                  <a16:creationId xmlns:a16="http://schemas.microsoft.com/office/drawing/2014/main" id="{15C822EC-8081-2249-1A96-6FDFE165CC4D}"/>
                </a:ext>
              </a:extLst>
            </p:cNvPr>
            <p:cNvSpPr>
              <a:spLocks noChangeArrowheads="1"/>
            </p:cNvSpPr>
            <p:nvPr/>
          </p:nvSpPr>
          <p:spPr bwMode="auto">
            <a:xfrm>
              <a:off x="5381" y="2469"/>
              <a:ext cx="773"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7" name="Rectangle 127">
              <a:extLst>
                <a:ext uri="{FF2B5EF4-FFF2-40B4-BE49-F238E27FC236}">
                  <a16:creationId xmlns:a16="http://schemas.microsoft.com/office/drawing/2014/main" id="{36540928-F738-FACC-606A-6BCF74DFD63F}"/>
                </a:ext>
              </a:extLst>
            </p:cNvPr>
            <p:cNvSpPr>
              <a:spLocks noChangeArrowheads="1"/>
            </p:cNvSpPr>
            <p:nvPr/>
          </p:nvSpPr>
          <p:spPr bwMode="auto">
            <a:xfrm>
              <a:off x="5373" y="2438"/>
              <a:ext cx="9" cy="7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8" name="Rectangle 128">
              <a:extLst>
                <a:ext uri="{FF2B5EF4-FFF2-40B4-BE49-F238E27FC236}">
                  <a16:creationId xmlns:a16="http://schemas.microsoft.com/office/drawing/2014/main" id="{43B16EB9-A646-714E-635B-9C2D0F60A8E5}"/>
                </a:ext>
              </a:extLst>
            </p:cNvPr>
            <p:cNvSpPr>
              <a:spLocks noChangeArrowheads="1"/>
            </p:cNvSpPr>
            <p:nvPr/>
          </p:nvSpPr>
          <p:spPr bwMode="auto">
            <a:xfrm>
              <a:off x="6152" y="2438"/>
              <a:ext cx="10" cy="7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9" name="Rectangle 129">
              <a:extLst>
                <a:ext uri="{FF2B5EF4-FFF2-40B4-BE49-F238E27FC236}">
                  <a16:creationId xmlns:a16="http://schemas.microsoft.com/office/drawing/2014/main" id="{C183AC8D-E18D-F2E1-9395-666E6D4B6DAC}"/>
                </a:ext>
              </a:extLst>
            </p:cNvPr>
            <p:cNvSpPr>
              <a:spLocks noChangeArrowheads="1"/>
            </p:cNvSpPr>
            <p:nvPr/>
          </p:nvSpPr>
          <p:spPr bwMode="auto">
            <a:xfrm>
              <a:off x="5024" y="2749"/>
              <a:ext cx="9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Favors Parenting Intervention</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0" name="Rectangle 130">
              <a:extLst>
                <a:ext uri="{FF2B5EF4-FFF2-40B4-BE49-F238E27FC236}">
                  <a16:creationId xmlns:a16="http://schemas.microsoft.com/office/drawing/2014/main" id="{3DB5C94B-21DA-F7FF-47E3-EFBF12E98521}"/>
                </a:ext>
              </a:extLst>
            </p:cNvPr>
            <p:cNvSpPr>
              <a:spLocks noChangeArrowheads="1"/>
            </p:cNvSpPr>
            <p:nvPr/>
          </p:nvSpPr>
          <p:spPr bwMode="auto">
            <a:xfrm>
              <a:off x="6285" y="2749"/>
              <a:ext cx="4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Favors Control</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1" name="Rectangle 131">
              <a:extLst>
                <a:ext uri="{FF2B5EF4-FFF2-40B4-BE49-F238E27FC236}">
                  <a16:creationId xmlns:a16="http://schemas.microsoft.com/office/drawing/2014/main" id="{128421F6-2F21-FEF5-4392-EC68698F5B85}"/>
                </a:ext>
              </a:extLst>
            </p:cNvPr>
            <p:cNvSpPr>
              <a:spLocks noChangeArrowheads="1"/>
            </p:cNvSpPr>
            <p:nvPr/>
          </p:nvSpPr>
          <p:spPr bwMode="auto">
            <a:xfrm>
              <a:off x="746" y="3028"/>
              <a:ext cx="5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Meta Analysis</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2" name="Rectangle 132">
              <a:extLst>
                <a:ext uri="{FF2B5EF4-FFF2-40B4-BE49-F238E27FC236}">
                  <a16:creationId xmlns:a16="http://schemas.microsoft.com/office/drawing/2014/main" id="{7131DFB2-0058-59A0-B866-7CC42D7456EB}"/>
                </a:ext>
              </a:extLst>
            </p:cNvPr>
            <p:cNvSpPr>
              <a:spLocks noChangeArrowheads="1"/>
            </p:cNvSpPr>
            <p:nvPr/>
          </p:nvSpPr>
          <p:spPr bwMode="auto">
            <a:xfrm>
              <a:off x="746" y="612"/>
              <a:ext cx="6184" cy="1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33" name="Rectangle 133">
              <a:extLst>
                <a:ext uri="{FF2B5EF4-FFF2-40B4-BE49-F238E27FC236}">
                  <a16:creationId xmlns:a16="http://schemas.microsoft.com/office/drawing/2014/main" id="{2FC983B1-FD57-F145-1ACB-42DE4C2AE76F}"/>
                </a:ext>
              </a:extLst>
            </p:cNvPr>
            <p:cNvSpPr>
              <a:spLocks noChangeArrowheads="1"/>
            </p:cNvSpPr>
            <p:nvPr/>
          </p:nvSpPr>
          <p:spPr bwMode="auto">
            <a:xfrm>
              <a:off x="746" y="2975"/>
              <a:ext cx="6184"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grpSp>
      <p:sp>
        <p:nvSpPr>
          <p:cNvPr id="2" name="Google Shape;78;p15">
            <a:extLst>
              <a:ext uri="{FF2B5EF4-FFF2-40B4-BE49-F238E27FC236}">
                <a16:creationId xmlns:a16="http://schemas.microsoft.com/office/drawing/2014/main" id="{037C43AE-870A-FD47-0172-7DC9F86F2216}"/>
              </a:ext>
            </a:extLst>
          </p:cNvPr>
          <p:cNvSpPr txBox="1">
            <a:spLocks/>
          </p:cNvSpPr>
          <p:nvPr/>
        </p:nvSpPr>
        <p:spPr>
          <a:xfrm>
            <a:off x="0" y="5945632"/>
            <a:ext cx="12236450" cy="918718"/>
          </a:xfrm>
          <a:prstGeom prst="rect">
            <a:avLst/>
          </a:prstGeom>
          <a:solidFill>
            <a:schemeClr val="dk1"/>
          </a:solidFill>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3000" dirty="0">
                <a:solidFill>
                  <a:schemeClr val="lt1"/>
                </a:solidFill>
                <a:latin typeface="Times New Roman" panose="02020603050405020304" pitchFamily="18" charset="0"/>
                <a:cs typeface="Times New Roman" panose="02020603050405020304" pitchFamily="18" charset="0"/>
              </a:rPr>
              <a:t>Pooled effect size of difference in behavioural outcomes using SDQ Scale  (random effects model)</a:t>
            </a:r>
          </a:p>
        </p:txBody>
      </p:sp>
      <p:pic>
        <p:nvPicPr>
          <p:cNvPr id="136" name="Google Shape;77;p15">
            <a:extLst>
              <a:ext uri="{FF2B5EF4-FFF2-40B4-BE49-F238E27FC236}">
                <a16:creationId xmlns:a16="http://schemas.microsoft.com/office/drawing/2014/main" id="{7694AC1F-B0EE-7C6F-4278-89175D7087B5}"/>
              </a:ext>
            </a:extLst>
          </p:cNvPr>
          <p:cNvPicPr preferRelativeResize="0"/>
          <p:nvPr/>
        </p:nvPicPr>
        <p:blipFill rotWithShape="1">
          <a:blip r:embed="rId2">
            <a:alphaModFix/>
          </a:blip>
          <a:srcRect/>
          <a:stretch/>
        </p:blipFill>
        <p:spPr>
          <a:xfrm>
            <a:off x="0" y="23825"/>
            <a:ext cx="1349829" cy="585775"/>
          </a:xfrm>
          <a:prstGeom prst="rect">
            <a:avLst/>
          </a:prstGeom>
          <a:noFill/>
          <a:ln>
            <a:noFill/>
          </a:ln>
        </p:spPr>
      </p:pic>
    </p:spTree>
    <p:extLst>
      <p:ext uri="{BB962C8B-B14F-4D97-AF65-F5344CB8AC3E}">
        <p14:creationId xmlns:p14="http://schemas.microsoft.com/office/powerpoint/2010/main" val="357793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847FFE-C27F-00EA-5428-B4D9049AE467}"/>
              </a:ext>
            </a:extLst>
          </p:cNvPr>
          <p:cNvPicPr>
            <a:picLocks noChangeAspect="1"/>
          </p:cNvPicPr>
          <p:nvPr/>
        </p:nvPicPr>
        <p:blipFill rotWithShape="1">
          <a:blip r:embed="rId2"/>
          <a:srcRect l="314" t="9601" r="-314"/>
          <a:stretch/>
        </p:blipFill>
        <p:spPr>
          <a:xfrm>
            <a:off x="0" y="798284"/>
            <a:ext cx="12192000" cy="6059716"/>
          </a:xfrm>
          <a:prstGeom prst="rect">
            <a:avLst/>
          </a:prstGeom>
        </p:spPr>
      </p:pic>
      <p:sp>
        <p:nvSpPr>
          <p:cNvPr id="3" name="Google Shape;78;p15">
            <a:extLst>
              <a:ext uri="{FF2B5EF4-FFF2-40B4-BE49-F238E27FC236}">
                <a16:creationId xmlns:a16="http://schemas.microsoft.com/office/drawing/2014/main" id="{EC680912-A572-CB3F-8802-07EA837F6E0A}"/>
              </a:ext>
            </a:extLst>
          </p:cNvPr>
          <p:cNvSpPr txBox="1">
            <a:spLocks/>
          </p:cNvSpPr>
          <p:nvPr/>
        </p:nvSpPr>
        <p:spPr>
          <a:xfrm>
            <a:off x="0" y="3171"/>
            <a:ext cx="12192000" cy="918718"/>
          </a:xfrm>
          <a:prstGeom prst="rect">
            <a:avLst/>
          </a:prstGeom>
          <a:solidFill>
            <a:schemeClr val="dk1"/>
          </a:solidFill>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3000" dirty="0">
                <a:solidFill>
                  <a:schemeClr val="lt1"/>
                </a:solidFill>
                <a:latin typeface="Times New Roman" panose="02020603050405020304" pitchFamily="18" charset="0"/>
                <a:cs typeface="Times New Roman" panose="02020603050405020304" pitchFamily="18" charset="0"/>
              </a:rPr>
              <a:t>Funnel Plot (random effects) for studies using SDQ Scale</a:t>
            </a:r>
          </a:p>
        </p:txBody>
      </p:sp>
      <p:pic>
        <p:nvPicPr>
          <p:cNvPr id="4" name="Google Shape;77;p15">
            <a:extLst>
              <a:ext uri="{FF2B5EF4-FFF2-40B4-BE49-F238E27FC236}">
                <a16:creationId xmlns:a16="http://schemas.microsoft.com/office/drawing/2014/main" id="{BEAABE1A-EFBA-47E8-F919-12501B486918}"/>
              </a:ext>
            </a:extLst>
          </p:cNvPr>
          <p:cNvPicPr preferRelativeResize="0"/>
          <p:nvPr/>
        </p:nvPicPr>
        <p:blipFill rotWithShape="1">
          <a:blip r:embed="rId3">
            <a:alphaModFix/>
          </a:blip>
          <a:srcRect/>
          <a:stretch/>
        </p:blipFill>
        <p:spPr>
          <a:xfrm>
            <a:off x="0" y="23825"/>
            <a:ext cx="1349829" cy="585775"/>
          </a:xfrm>
          <a:prstGeom prst="rect">
            <a:avLst/>
          </a:prstGeom>
          <a:noFill/>
          <a:ln>
            <a:noFill/>
          </a:ln>
        </p:spPr>
      </p:pic>
    </p:spTree>
    <p:extLst>
      <p:ext uri="{BB962C8B-B14F-4D97-AF65-F5344CB8AC3E}">
        <p14:creationId xmlns:p14="http://schemas.microsoft.com/office/powerpoint/2010/main" val="421034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23</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4">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Risk Of Bias Assessment </a:t>
            </a:r>
            <a:endParaRPr b="0" dirty="0">
              <a:solidFill>
                <a:schemeClr val="lt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D3E8005-0033-D92B-3E9B-5D737B821D36}"/>
              </a:ext>
            </a:extLst>
          </p:cNvPr>
          <p:cNvPicPr>
            <a:picLocks noChangeAspect="1"/>
          </p:cNvPicPr>
          <p:nvPr/>
        </p:nvPicPr>
        <p:blipFill>
          <a:blip r:embed="rId5"/>
          <a:stretch>
            <a:fillRect/>
          </a:stretch>
        </p:blipFill>
        <p:spPr>
          <a:xfrm>
            <a:off x="294951" y="2120457"/>
            <a:ext cx="6055388" cy="3799318"/>
          </a:xfrm>
          <a:prstGeom prst="rect">
            <a:avLst/>
          </a:prstGeom>
        </p:spPr>
      </p:pic>
      <p:pic>
        <p:nvPicPr>
          <p:cNvPr id="5" name="Picture 4">
            <a:extLst>
              <a:ext uri="{FF2B5EF4-FFF2-40B4-BE49-F238E27FC236}">
                <a16:creationId xmlns:a16="http://schemas.microsoft.com/office/drawing/2014/main" id="{AD56B8E3-7F8A-5F2E-9048-33175BC6A8D1}"/>
              </a:ext>
            </a:extLst>
          </p:cNvPr>
          <p:cNvPicPr>
            <a:picLocks noChangeAspect="1"/>
          </p:cNvPicPr>
          <p:nvPr/>
        </p:nvPicPr>
        <p:blipFill>
          <a:blip r:embed="rId6"/>
          <a:stretch>
            <a:fillRect/>
          </a:stretch>
        </p:blipFill>
        <p:spPr>
          <a:xfrm>
            <a:off x="6350339" y="2375919"/>
            <a:ext cx="5546709" cy="3090172"/>
          </a:xfrm>
          <a:prstGeom prst="rect">
            <a:avLst/>
          </a:prstGeom>
        </p:spPr>
      </p:pic>
      <p:sp>
        <p:nvSpPr>
          <p:cNvPr id="6" name="TextBox 5">
            <a:extLst>
              <a:ext uri="{FF2B5EF4-FFF2-40B4-BE49-F238E27FC236}">
                <a16:creationId xmlns:a16="http://schemas.microsoft.com/office/drawing/2014/main" id="{4058E848-5B78-156B-67EC-896D1AF3F05E}"/>
              </a:ext>
            </a:extLst>
          </p:cNvPr>
          <p:cNvSpPr txBox="1"/>
          <p:nvPr/>
        </p:nvSpPr>
        <p:spPr>
          <a:xfrm>
            <a:off x="838200" y="6202461"/>
            <a:ext cx="4310743"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For Intention to Treat studies</a:t>
            </a:r>
            <a:endParaRPr lang="en-IN"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40C4B6F-AF7B-8329-7EC0-12D262D15EFE}"/>
              </a:ext>
            </a:extLst>
          </p:cNvPr>
          <p:cNvSpPr txBox="1"/>
          <p:nvPr/>
        </p:nvSpPr>
        <p:spPr>
          <a:xfrm>
            <a:off x="6836231" y="6202460"/>
            <a:ext cx="4310743"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For Per Protocol studies</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77168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24</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Discussion</a:t>
            </a:r>
            <a:endParaRPr b="0" dirty="0">
              <a:solidFill>
                <a:schemeClr val="lt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BFD045E-6AC4-6D73-4FB1-E6E0D62E7732}"/>
              </a:ext>
            </a:extLst>
          </p:cNvPr>
          <p:cNvSpPr txBox="1"/>
          <p:nvPr/>
        </p:nvSpPr>
        <p:spPr>
          <a:xfrm>
            <a:off x="627321" y="2094614"/>
            <a:ext cx="10726479" cy="3910045"/>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The maximum studies were conducted in the western region depicting a need to conduct more studies in the developing nations.</a:t>
            </a:r>
          </a:p>
          <a:p>
            <a:pPr marL="285750" lvl="0" indent="-285750" algn="just">
              <a:lnSpc>
                <a:spcPct val="107000"/>
              </a:lnSpc>
              <a:spcAft>
                <a:spcPts val="800"/>
              </a:spcAft>
              <a:buFont typeface="Arial" panose="020B0604020202020204" pitchFamily="34" charset="0"/>
              <a:buChar char="•"/>
            </a:pPr>
            <a:r>
              <a:rPr lang="en-US" sz="1600" kern="100" dirty="0">
                <a:solidFill>
                  <a:schemeClr val="bg2">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The rise in the number of publications pertaining to parenting and child behavioral outcomes is indicative of the rising importance of this topic. Since child behavior has been closely associated with the type of parenting, it is recommended to carry out further research in the domain. It might serve as an impactful measure to prevent various problems in the child in the upcoming years of life.</a:t>
            </a:r>
          </a:p>
          <a:p>
            <a:pPr marL="285750" indent="-285750" algn="just">
              <a:lnSpc>
                <a:spcPct val="107000"/>
              </a:lnSpc>
              <a:spcAft>
                <a:spcPts val="800"/>
              </a:spcAft>
              <a:buFont typeface="Arial" panose="020B0604020202020204" pitchFamily="34" charset="0"/>
              <a:buChar char="•"/>
            </a:pPr>
            <a:r>
              <a:rPr lang="en-IN" sz="1600" kern="100" dirty="0">
                <a:latin typeface="Times New Roman" panose="02020603050405020304" pitchFamily="18" charset="0"/>
                <a:ea typeface="Aptos" panose="020B0004020202020204" pitchFamily="34" charset="0"/>
                <a:cs typeface="Times New Roman" panose="02020603050405020304" pitchFamily="18" charset="0"/>
              </a:rPr>
              <a:t>Most of the studies were carried out in the initial years of childhood and showed high significance in results indicating a need for interventions to be given at early stages of life to prevent any undesirable behavioural outcomes in children.</a:t>
            </a:r>
          </a:p>
          <a:p>
            <a:pPr marL="285750" indent="-285750" algn="just">
              <a:lnSpc>
                <a:spcPct val="107000"/>
              </a:lnSpc>
              <a:spcAft>
                <a:spcPts val="800"/>
              </a:spcAft>
              <a:buFont typeface="Arial" panose="020B0604020202020204" pitchFamily="34" charset="0"/>
              <a:buChar char="•"/>
            </a:pP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Approximately half of these studies conducted had a child with a comorbid conditions such as ADHD, Conduct Disorder, Oppositional Defiant Disorder. They produced significant results indicating one of the methods of management of childhood behavioural problems.</a:t>
            </a:r>
            <a:endParaRPr lang="en-IN" sz="1600" kern="100" dirty="0">
              <a:latin typeface="Times New Roman" panose="02020603050405020304" pitchFamily="18" charset="0"/>
              <a:ea typeface="Aptos" panose="020B000402020202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1600" kern="100" dirty="0">
                <a:latin typeface="Times New Roman" panose="02020603050405020304" pitchFamily="18" charset="0"/>
                <a:ea typeface="Aptos" panose="020B0004020202020204" pitchFamily="34" charset="0"/>
                <a:cs typeface="Times New Roman" panose="02020603050405020304" pitchFamily="18" charset="0"/>
              </a:rPr>
              <a:t>Since most of these interventions are directed towards mothers, it was observed in some studies, if the father was involved in parenting interventions, it showed significant results encouraging more participation of fathers in such interventions.</a:t>
            </a:r>
            <a:endParaRPr lang="en-IN" sz="1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15376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b="1" dirty="0"/>
              <a:t>References</a:t>
            </a:r>
            <a:endParaRPr dirty="0"/>
          </a:p>
        </p:txBody>
      </p:sp>
      <p:sp>
        <p:nvSpPr>
          <p:cNvPr id="334" name="Google Shape;334;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Hutchings, J., Gardner, F., Bywater, T., Daley, D., Whitaker, C., Jones, K., Eames, C., &amp; Edwards, R. T. (2007). Parenting intervention in Sure Start services for children at risk of developing conduct disorder: pragmatic randomised controlled trial.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BMJ (Clinical Research Ed.)</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334</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(7595), 678–682. https://doi.org/10.1136/BMJ.39126.620799.55</a:t>
            </a: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Plant, K. M., &amp; Sanders, M. R. (2007). Reducing problem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behavior</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during care-giving in families of preschool-aged children with developmental disabilities.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Research in Developmental Disabilities</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28</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(4), 362–385. https://doi.org/10.1016/J.RIDD.2006.02.009</a:t>
            </a: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Reitzel, J., Summers, J.,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Lorv</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B.,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Szatmari</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P.,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Zwaigenbaum</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L., Georgiades, S., &amp;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Duku</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E. (2013). Pilot randomized controlled trial of a Functional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Behavior</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Skills Training program for young children with Autism Spectrum Disorder who have significant early learning skill impairments and their families.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Research in Autism Spectrum Disorders</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7</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(11), 1418–1432. https://doi.org/10.1016/J.RASD.2013.07.025</a:t>
            </a: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Sheridan, S. M., Witte, A. L., Wheeler, L. A.,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Eastberg</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S. R. A.,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Dizona</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P. J., &amp; Gormley, M. J. (2019). Conjoint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Behavioral</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Consultation in Rural Schools: Do Student Effects Maintain after 1 Year?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School Psychology</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34</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(4), 410–420. https://doi.org/10.1037/SPQ0000279</a:t>
            </a: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Tully, L. A., &amp; Hunt, C. (2017). A randomized controlled trial of a brief versus standard group parenting program for toddler aggression.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Aggressive </a:t>
            </a:r>
            <a:r>
              <a:rPr lang="en-IN" sz="1200" i="1"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Behavior</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43</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(3), 291–303. https://doi.org/10.1002/AB.21689</a:t>
            </a: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Wood, J. N.,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Kratchman</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D.,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Scribano</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P. V., Berkowitz, S., &amp; Schilling, S. (2021). Improving Child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Behaviors</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and Parental Stress: A Randomized Trial of Child Adult Relationship Enhancement in Primary Care.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Academic </a:t>
            </a:r>
            <a:r>
              <a:rPr lang="en-IN" sz="1200" i="1"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Pediatrics</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21</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(4), 629–637. </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hlinkClick r:id="rId3"/>
              </a:rPr>
              <a:t>https://doi.org/10.1016/J.ACAP.2020.08.002</a:t>
            </a:r>
            <a:endPar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err="1">
                <a:solidFill>
                  <a:schemeClr val="bg2">
                    <a:lumMod val="95000"/>
                    <a:lumOff val="5000"/>
                  </a:schemeClr>
                </a:solidFill>
                <a:latin typeface="Aptos" panose="020B0004020202020204" pitchFamily="34" charset="0"/>
                <a:cs typeface="Mangal" panose="02040503050203030202" pitchFamily="18" charset="0"/>
              </a:rPr>
              <a:t>Burgdorf</a:t>
            </a:r>
            <a:r>
              <a:rPr lang="en-IN" sz="1200" kern="100" dirty="0">
                <a:solidFill>
                  <a:schemeClr val="bg2">
                    <a:lumMod val="95000"/>
                    <a:lumOff val="5000"/>
                  </a:schemeClr>
                </a:solidFill>
                <a:latin typeface="Aptos" panose="020B0004020202020204" pitchFamily="34" charset="0"/>
                <a:cs typeface="Mangal" panose="02040503050203030202" pitchFamily="18" charset="0"/>
              </a:rPr>
              <a:t>, V., Abbott, M. J., &amp; Szabó, M. (2022). A Mindful Parenting Program for Parents Concerned About Child Internalizing Problems: a Randomized Controlled Feasibility Study. Mindfulness, 13(2), 430–448. https://doi.org/10.1007/S12671-021-01805-3</a:t>
            </a: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latin typeface="Aptos" panose="020B0004020202020204" pitchFamily="34" charset="0"/>
                <a:cs typeface="Mangal" panose="02040503050203030202" pitchFamily="18" charset="0"/>
              </a:rPr>
              <a:t>Sanders, M. R., Baker, S., &amp; Turner, K. M. T. (2012). A randomized controlled trial evaluating the efficacy of Triple P Online with parents of children with early-onset conduct problems. Behaviour Research and Therapy, 50(11), 675–684. https://doi.org/10.1016/J.BRAT.2012.07.004</a:t>
            </a:r>
          </a:p>
          <a:p>
            <a:pPr marL="171450" indent="-171450">
              <a:spcBef>
                <a:spcPts val="0"/>
              </a:spcBef>
              <a:spcAft>
                <a:spcPts val="1600"/>
              </a:spcAft>
              <a:buSzPts val="2800"/>
              <a:buFont typeface="Arial" panose="020B0604020202020204" pitchFamily="34" charset="0"/>
              <a:buChar char="•"/>
            </a:pP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p:txBody>
      </p:sp>
      <p:sp>
        <p:nvSpPr>
          <p:cNvPr id="336" name="Google Shape;33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sz="1300">
                <a:solidFill>
                  <a:schemeClr val="lt2"/>
                </a:solidFill>
                <a:latin typeface="Source Sans Pro"/>
                <a:ea typeface="Source Sans Pro"/>
                <a:cs typeface="Source Sans Pro"/>
                <a:sym typeface="Source Sans Pro"/>
              </a:rPr>
              <a:t>25</a:t>
            </a:fld>
            <a:endParaRPr sz="1300">
              <a:solidFill>
                <a:schemeClr val="lt2"/>
              </a:solidFill>
              <a:latin typeface="Source Sans Pro"/>
              <a:ea typeface="Source Sans Pro"/>
              <a:cs typeface="Source Sans Pro"/>
              <a:sym typeface="Source Sans Pro"/>
            </a:endParaRPr>
          </a:p>
        </p:txBody>
      </p:sp>
      <p:pic>
        <p:nvPicPr>
          <p:cNvPr id="2" name="Google Shape;77;p15">
            <a:extLst>
              <a:ext uri="{FF2B5EF4-FFF2-40B4-BE49-F238E27FC236}">
                <a16:creationId xmlns:a16="http://schemas.microsoft.com/office/drawing/2014/main" id="{D49048DE-91E4-3A5D-A055-EBDBA8450BF2}"/>
              </a:ext>
            </a:extLst>
          </p:cNvPr>
          <p:cNvPicPr preferRelativeResize="0"/>
          <p:nvPr/>
        </p:nvPicPr>
        <p:blipFill rotWithShape="1">
          <a:blip r:embed="rId4">
            <a:alphaModFix/>
          </a:blip>
          <a:srcRect/>
          <a:stretch/>
        </p:blipFill>
        <p:spPr>
          <a:xfrm>
            <a:off x="0" y="23825"/>
            <a:ext cx="1349829" cy="585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4"/>
          <p:cNvSpPr txBox="1">
            <a:spLocks noGrp="1"/>
          </p:cNvSpPr>
          <p:nvPr>
            <p:ph type="ctrTitle"/>
          </p:nvPr>
        </p:nvSpPr>
        <p:spPr>
          <a:xfrm>
            <a:off x="640200" y="1388953"/>
            <a:ext cx="10911600" cy="1964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IN" dirty="0"/>
              <a:t>Thank You</a:t>
            </a:r>
            <a:endParaRPr dirty="0"/>
          </a:p>
        </p:txBody>
      </p:sp>
      <p:sp>
        <p:nvSpPr>
          <p:cNvPr id="343" name="Google Shape;343;p34"/>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sz="1300">
                <a:solidFill>
                  <a:schemeClr val="lt1"/>
                </a:solidFill>
                <a:latin typeface="Source Sans Pro"/>
                <a:ea typeface="Source Sans Pro"/>
                <a:cs typeface="Source Sans Pro"/>
                <a:sym typeface="Source Sans Pro"/>
              </a:rPr>
              <a:t>26</a:t>
            </a:fld>
            <a:endParaRPr sz="1300">
              <a:solidFill>
                <a:schemeClr val="lt1"/>
              </a:solidFill>
              <a:latin typeface="Source Sans Pro"/>
              <a:ea typeface="Source Sans Pro"/>
              <a:cs typeface="Source Sans Pro"/>
              <a:sym typeface="Source Sans Pro"/>
            </a:endParaRPr>
          </a:p>
        </p:txBody>
      </p:sp>
      <p:pic>
        <p:nvPicPr>
          <p:cNvPr id="345" name="Google Shape;345;p34"/>
          <p:cNvPicPr preferRelativeResize="0"/>
          <p:nvPr/>
        </p:nvPicPr>
        <p:blipFill rotWithShape="1">
          <a:blip r:embed="rId3">
            <a:alphaModFix/>
          </a:blip>
          <a:srcRect/>
          <a:stretch/>
        </p:blipFill>
        <p:spPr>
          <a:xfrm>
            <a:off x="0" y="23813"/>
            <a:ext cx="2695903" cy="12689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rPr>
              <a:t>3</a:t>
            </a:fld>
            <a:endParaRPr>
              <a:solidFill>
                <a:schemeClr val="lt2"/>
              </a:solidFill>
            </a:endParaRPr>
          </a:p>
        </p:txBody>
      </p:sp>
      <p:pic>
        <p:nvPicPr>
          <p:cNvPr id="77" name="Google Shape;77;p15"/>
          <p:cNvPicPr preferRelativeResize="0"/>
          <p:nvPr/>
        </p:nvPicPr>
        <p:blipFill rotWithShape="1">
          <a:blip r:embed="rId3">
            <a:alphaModFix/>
          </a:blip>
          <a:srcRect/>
          <a:stretch/>
        </p:blipFill>
        <p:spPr>
          <a:xfrm>
            <a:off x="0" y="23825"/>
            <a:ext cx="1349829" cy="585775"/>
          </a:xfrm>
          <a:prstGeom prst="rect">
            <a:avLst/>
          </a:prstGeom>
          <a:noFill/>
          <a:ln>
            <a:noFill/>
          </a:ln>
        </p:spPr>
      </p:pic>
      <p:sp>
        <p:nvSpPr>
          <p:cNvPr id="78" name="Google Shape;78;p15"/>
          <p:cNvSpPr txBox="1">
            <a:spLocks noGrp="1"/>
          </p:cNvSpPr>
          <p:nvPr>
            <p:ph type="title"/>
          </p:nvPr>
        </p:nvSpPr>
        <p:spPr>
          <a:xfrm>
            <a:off x="0" y="772858"/>
            <a:ext cx="12192000" cy="7438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b="0" dirty="0">
                <a:solidFill>
                  <a:schemeClr val="lt1"/>
                </a:solidFill>
                <a:latin typeface="Times New Roman" panose="02020603050405020304" pitchFamily="18" charset="0"/>
                <a:cs typeface="Times New Roman" panose="02020603050405020304" pitchFamily="18" charset="0"/>
              </a:rPr>
              <a:t>Background</a:t>
            </a:r>
            <a:endParaRPr b="0" dirty="0">
              <a:solidFill>
                <a:schemeClr val="lt1"/>
              </a:solidFill>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56E67210-783D-829E-6D5D-54E701266CEF}"/>
              </a:ext>
            </a:extLst>
          </p:cNvPr>
          <p:cNvGraphicFramePr/>
          <p:nvPr>
            <p:extLst>
              <p:ext uri="{D42A27DB-BD31-4B8C-83A1-F6EECF244321}">
                <p14:modId xmlns:p14="http://schemas.microsoft.com/office/powerpoint/2010/main" val="2581970099"/>
              </p:ext>
            </p:extLst>
          </p:nvPr>
        </p:nvGraphicFramePr>
        <p:xfrm>
          <a:off x="-595086" y="1676175"/>
          <a:ext cx="13382172" cy="4992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058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5" name="Google Shape;8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smtClean="0">
                <a:latin typeface="Times New Roman" panose="02020603050405020304" pitchFamily="18" charset="0"/>
                <a:cs typeface="Times New Roman" panose="02020603050405020304" pitchFamily="18" charset="0"/>
              </a:rPr>
              <a:t>4</a:t>
            </a:fld>
            <a:endParaRPr lang="en-IN">
              <a:latin typeface="Times New Roman" panose="02020603050405020304" pitchFamily="18" charset="0"/>
              <a:cs typeface="Times New Roman" panose="02020603050405020304" pitchFamily="18" charset="0"/>
            </a:endParaRPr>
          </a:p>
        </p:txBody>
      </p:sp>
      <p:sp>
        <p:nvSpPr>
          <p:cNvPr id="5" name="Google Shape;78;p15">
            <a:extLst>
              <a:ext uri="{FF2B5EF4-FFF2-40B4-BE49-F238E27FC236}">
                <a16:creationId xmlns:a16="http://schemas.microsoft.com/office/drawing/2014/main" id="{2614BBCD-F825-F7E4-F7DE-E839C01B8D1D}"/>
              </a:ext>
            </a:extLst>
          </p:cNvPr>
          <p:cNvSpPr txBox="1">
            <a:spLocks noGrp="1"/>
          </p:cNvSpPr>
          <p:nvPr>
            <p:ph type="title"/>
          </p:nvPr>
        </p:nvSpPr>
        <p:spPr>
          <a:xfrm>
            <a:off x="0" y="540927"/>
            <a:ext cx="12192000" cy="894000"/>
          </a:xfrm>
          <a:prstGeom prst="rect">
            <a:avLst/>
          </a:prstGeom>
          <a:solidFill>
            <a:schemeClr val="tx1"/>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b="0" dirty="0">
                <a:solidFill>
                  <a:schemeClr val="lt1"/>
                </a:solidFill>
                <a:latin typeface="Times New Roman" panose="02020603050405020304" pitchFamily="18" charset="0"/>
                <a:cs typeface="Times New Roman" panose="02020603050405020304" pitchFamily="18" charset="0"/>
              </a:rPr>
              <a:t>Types of child behavioural problems</a:t>
            </a:r>
            <a:endParaRPr lang="en-IN" b="0" dirty="0">
              <a:solidFill>
                <a:schemeClr val="lt1"/>
              </a:solidFill>
              <a:latin typeface="Times New Roman" panose="02020603050405020304" pitchFamily="18" charset="0"/>
              <a:cs typeface="Times New Roman" panose="02020603050405020304" pitchFamily="18" charset="0"/>
            </a:endParaRPr>
          </a:p>
        </p:txBody>
      </p:sp>
      <p:pic>
        <p:nvPicPr>
          <p:cNvPr id="59" name="Picture 58">
            <a:extLst>
              <a:ext uri="{FF2B5EF4-FFF2-40B4-BE49-F238E27FC236}">
                <a16:creationId xmlns:a16="http://schemas.microsoft.com/office/drawing/2014/main" id="{1FF31D86-0DDB-8022-51EF-706083988F91}"/>
              </a:ext>
            </a:extLst>
          </p:cNvPr>
          <p:cNvPicPr>
            <a:picLocks noChangeAspect="1"/>
          </p:cNvPicPr>
          <p:nvPr/>
        </p:nvPicPr>
        <p:blipFill>
          <a:blip r:embed="rId3"/>
          <a:stretch>
            <a:fillRect/>
          </a:stretch>
        </p:blipFill>
        <p:spPr>
          <a:xfrm>
            <a:off x="448056" y="2703703"/>
            <a:ext cx="6281928" cy="2342887"/>
          </a:xfrm>
          <a:prstGeom prst="rect">
            <a:avLst/>
          </a:prstGeom>
        </p:spPr>
      </p:pic>
      <p:sp>
        <p:nvSpPr>
          <p:cNvPr id="61" name="TextBox 60">
            <a:extLst>
              <a:ext uri="{FF2B5EF4-FFF2-40B4-BE49-F238E27FC236}">
                <a16:creationId xmlns:a16="http://schemas.microsoft.com/office/drawing/2014/main" id="{7E503B98-AEE0-8BD9-40F5-E99E6F435403}"/>
              </a:ext>
            </a:extLst>
          </p:cNvPr>
          <p:cNvSpPr txBox="1"/>
          <p:nvPr/>
        </p:nvSpPr>
        <p:spPr>
          <a:xfrm>
            <a:off x="6729984" y="2285200"/>
            <a:ext cx="5301565" cy="3970318"/>
          </a:xfrm>
          <a:prstGeom prst="rect">
            <a:avLst/>
          </a:prstGeom>
          <a:noFill/>
        </p:spPr>
        <p:txBody>
          <a:bodyPr wrap="square">
            <a:spAutoFit/>
          </a:bodyPr>
          <a:lstStyle/>
          <a:p>
            <a:pPr marL="285750" indent="-285750">
              <a:buFont typeface="Arial" panose="020B0604020202020204" pitchFamily="34" charset="0"/>
              <a:buChar char="•"/>
            </a:pPr>
            <a:r>
              <a:rPr lang="en-IN"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Internalizing domain, anxiety disorders affect 7% of children in any year and contribute to half of all mental health problems in youth and rates vary between 1.5-9.4%.</a:t>
            </a:r>
          </a:p>
          <a:p>
            <a:pPr marL="285750" indent="-285750">
              <a:buFont typeface="Arial" panose="020B0604020202020204" pitchFamily="34" charset="0"/>
              <a:buChar char="•"/>
            </a:pPr>
            <a:r>
              <a:rPr lang="en-IN" sz="1800" dirty="0">
                <a:latin typeface="Times New Roman" panose="02020603050405020304" pitchFamily="18" charset="0"/>
                <a:ea typeface="Times New Roman" panose="02020603050405020304" pitchFamily="18" charset="0"/>
                <a:cs typeface="Times New Roman" panose="02020603050405020304" pitchFamily="18" charset="0"/>
              </a:rPr>
              <a:t>Th externalizing domain </a:t>
            </a:r>
            <a:r>
              <a:rPr lang="en-IN"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 associated with significant impairments in children’s social, emotional, and educational functioning as well as poor long-term outcomes such as school dropout, poor physical health, and adult psychiatric disorder.</a:t>
            </a:r>
          </a:p>
          <a:p>
            <a:pPr marL="285750" indent="-285750">
              <a:buFont typeface="Arial" panose="020B0604020202020204" pitchFamily="34" charset="0"/>
              <a:buChar char="•"/>
            </a:pPr>
            <a:r>
              <a:rPr lang="en-IN"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Longitudinal research indicates that developmentally excessive Physical Aggression (PA) which is a core feature of DBD’s is significantly stable from a young age. (</a:t>
            </a:r>
            <a:r>
              <a:rPr lang="en-IN" sz="1800" dirty="0" err="1">
                <a:latin typeface="Times New Roman" panose="02020603050405020304" pitchFamily="18" charset="0"/>
                <a:ea typeface="Times New Roman" panose="02020603050405020304" pitchFamily="18" charset="0"/>
                <a:cs typeface="Times New Roman" panose="02020603050405020304" pitchFamily="18" charset="0"/>
              </a:rPr>
              <a:t>Tully,LA</a:t>
            </a:r>
            <a:r>
              <a:rPr lang="en-IN" sz="1800" dirty="0">
                <a:latin typeface="Times New Roman" panose="02020603050405020304" pitchFamily="18" charset="0"/>
                <a:ea typeface="Times New Roman" panose="02020603050405020304" pitchFamily="18" charset="0"/>
                <a:cs typeface="Times New Roman" panose="02020603050405020304" pitchFamily="18" charset="0"/>
              </a:rPr>
              <a:t>, 2017</a:t>
            </a:r>
            <a:r>
              <a:rPr lang="en-IN"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5</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767625"/>
            <a:ext cx="12192000" cy="866305"/>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Overview of Parenting Programs</a:t>
            </a:r>
            <a:endParaRPr b="0" dirty="0">
              <a:solidFill>
                <a:schemeClr val="lt1"/>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4A21204-BE27-BB5E-3CD8-9A49F09903F0}"/>
              </a:ext>
            </a:extLst>
          </p:cNvPr>
          <p:cNvGraphicFramePr>
            <a:graphicFrameLocks noGrp="1"/>
          </p:cNvGraphicFramePr>
          <p:nvPr>
            <p:extLst>
              <p:ext uri="{D42A27DB-BD31-4B8C-83A1-F6EECF244321}">
                <p14:modId xmlns:p14="http://schemas.microsoft.com/office/powerpoint/2010/main" val="3255651304"/>
              </p:ext>
            </p:extLst>
          </p:nvPr>
        </p:nvGraphicFramePr>
        <p:xfrm>
          <a:off x="628033" y="1738301"/>
          <a:ext cx="10935933" cy="4721188"/>
        </p:xfrm>
        <a:graphic>
          <a:graphicData uri="http://schemas.openxmlformats.org/drawingml/2006/table">
            <a:tbl>
              <a:tblPr firstRow="1" bandRow="1">
                <a:tableStyleId>{2D5ABB26-0587-4C30-8999-92F81FD0307C}</a:tableStyleId>
              </a:tblPr>
              <a:tblGrid>
                <a:gridCol w="3645311">
                  <a:extLst>
                    <a:ext uri="{9D8B030D-6E8A-4147-A177-3AD203B41FA5}">
                      <a16:colId xmlns:a16="http://schemas.microsoft.com/office/drawing/2014/main" val="2043892361"/>
                    </a:ext>
                  </a:extLst>
                </a:gridCol>
                <a:gridCol w="3645311">
                  <a:extLst>
                    <a:ext uri="{9D8B030D-6E8A-4147-A177-3AD203B41FA5}">
                      <a16:colId xmlns:a16="http://schemas.microsoft.com/office/drawing/2014/main" val="729270266"/>
                    </a:ext>
                  </a:extLst>
                </a:gridCol>
                <a:gridCol w="3645311">
                  <a:extLst>
                    <a:ext uri="{9D8B030D-6E8A-4147-A177-3AD203B41FA5}">
                      <a16:colId xmlns:a16="http://schemas.microsoft.com/office/drawing/2014/main" val="2781363970"/>
                    </a:ext>
                  </a:extLst>
                </a:gridCol>
              </a:tblGrid>
              <a:tr h="448165">
                <a:tc>
                  <a:txBody>
                    <a:bodyPr/>
                    <a:lstStyle/>
                    <a:p>
                      <a:pPr algn="ctr"/>
                      <a:r>
                        <a:rPr lang="en-US" sz="1800" b="1" dirty="0">
                          <a:solidFill>
                            <a:sysClr val="windowText" lastClr="000000"/>
                          </a:solidFill>
                          <a:latin typeface="Times New Roman" panose="02020603050405020304" pitchFamily="18" charset="0"/>
                          <a:cs typeface="Times New Roman" panose="02020603050405020304" pitchFamily="18" charset="0"/>
                        </a:rPr>
                        <a:t>Parenting Programs</a:t>
                      </a:r>
                      <a:endParaRPr lang="en-IN" sz="1800" b="1"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ysClr val="windowText" lastClr="000000"/>
                          </a:solidFill>
                          <a:latin typeface="Times New Roman" panose="02020603050405020304" pitchFamily="18" charset="0"/>
                          <a:cs typeface="Times New Roman" panose="02020603050405020304" pitchFamily="18" charset="0"/>
                        </a:rPr>
                        <a:t>Learning Theory</a:t>
                      </a:r>
                      <a:endParaRPr lang="en-IN" sz="1800" b="1"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ysClr val="windowText" lastClr="000000"/>
                          </a:solidFill>
                          <a:latin typeface="Times New Roman" panose="02020603050405020304" pitchFamily="18" charset="0"/>
                          <a:cs typeface="Times New Roman" panose="02020603050405020304" pitchFamily="18" charset="0"/>
                        </a:rPr>
                        <a:t>Area of Focus</a:t>
                      </a:r>
                      <a:endParaRPr lang="en-IN" sz="1800" b="1"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321006"/>
                  </a:ext>
                </a:extLst>
              </a:tr>
              <a:tr h="715047">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The Triple P-Positive Parenting Program </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Social learning, cognitive-behavioural and self-regulation theory</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solidFill>
                            <a:sysClr val="windowText" lastClr="000000"/>
                          </a:solidFill>
                          <a:latin typeface="Times New Roman" panose="02020603050405020304" pitchFamily="18" charset="0"/>
                          <a:cs typeface="Times New Roman" panose="02020603050405020304" pitchFamily="18" charset="0"/>
                        </a:rPr>
                        <a:t>5 levels of intervention strategies</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104107"/>
                  </a:ext>
                </a:extLst>
              </a:tr>
              <a:tr h="926912">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The Incredible Years Program </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solidFill>
                            <a:sysClr val="windowText" lastClr="000000"/>
                          </a:solidFill>
                          <a:latin typeface="Times New Roman" panose="02020603050405020304" pitchFamily="18" charset="0"/>
                          <a:cs typeface="Times New Roman" panose="02020603050405020304" pitchFamily="18" charset="0"/>
                        </a:rPr>
                        <a:t>Social Learning Theory</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Promotion of parental discipline and praise, critical statements, and other negative discipline practices</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20006"/>
                  </a:ext>
                </a:extLst>
              </a:tr>
              <a:tr h="926912">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Mindful parenting programs </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Stress reduction and cognitive therapy</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Being aware and accepting the “whole” child, rather than focusing on perceived weaknesses or problems</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005086"/>
                  </a:ext>
                </a:extLst>
              </a:tr>
              <a:tr h="735062">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Parent management training (PMT)</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solidFill>
                            <a:sysClr val="windowText" lastClr="000000"/>
                          </a:solidFill>
                          <a:latin typeface="Times New Roman" panose="02020603050405020304" pitchFamily="18" charset="0"/>
                          <a:cs typeface="Times New Roman" panose="02020603050405020304" pitchFamily="18" charset="0"/>
                        </a:rPr>
                        <a:t>Behavioural training</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solidFill>
                            <a:sysClr val="windowText" lastClr="000000"/>
                          </a:solidFill>
                          <a:latin typeface="Times New Roman" panose="02020603050405020304" pitchFamily="18" charset="0"/>
                          <a:cs typeface="Times New Roman" panose="02020603050405020304" pitchFamily="18" charset="0"/>
                        </a:rPr>
                        <a:t>It utilizes parent as the main change agent for addressing externalizing problems in children. </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554427"/>
                  </a:ext>
                </a:extLst>
              </a:tr>
              <a:tr h="926912">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Parent–child interaction therapy (PCIT) </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solidFill>
                            <a:sysClr val="windowText" lastClr="000000"/>
                          </a:solidFill>
                          <a:latin typeface="Times New Roman" panose="02020603050405020304" pitchFamily="18" charset="0"/>
                          <a:cs typeface="Times New Roman" panose="02020603050405020304" pitchFamily="18" charset="0"/>
                        </a:rPr>
                        <a:t>Attachment and social learning theory</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Focuses on improving child–parent relationships and providing parents with skills to manage disruptive behaviour</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52933"/>
                  </a:ext>
                </a:extLst>
              </a:tr>
            </a:tbl>
          </a:graphicData>
        </a:graphic>
      </p:graphicFrame>
    </p:spTree>
    <p:extLst>
      <p:ext uri="{BB962C8B-B14F-4D97-AF65-F5344CB8AC3E}">
        <p14:creationId xmlns:p14="http://schemas.microsoft.com/office/powerpoint/2010/main" val="35443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rPr>
              <a:t>6</a:t>
            </a:fld>
            <a:endParaRPr>
              <a:solidFill>
                <a:schemeClr val="lt2"/>
              </a:solidFill>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743800"/>
          </a:xfrm>
          <a:prstGeom prst="rect">
            <a:avLst/>
          </a:prstGeom>
          <a:solidFill>
            <a:schemeClr val="dk1"/>
          </a:solidFill>
        </p:spPr>
        <p:txBody>
          <a:bodyPr spcFirstLastPara="1" wrap="square" lIns="91425" tIns="45700" rIns="91425" bIns="45700" anchor="ctr" anchorCtr="0">
            <a:no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Rationale</a:t>
            </a:r>
            <a:endParaRPr b="0" dirty="0">
              <a:solidFill>
                <a:schemeClr val="lt1"/>
              </a:solidFill>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09809A38-4631-3D63-3F54-687A3396F249}"/>
              </a:ext>
            </a:extLst>
          </p:cNvPr>
          <p:cNvGraphicFramePr/>
          <p:nvPr>
            <p:extLst>
              <p:ext uri="{D42A27DB-BD31-4B8C-83A1-F6EECF244321}">
                <p14:modId xmlns:p14="http://schemas.microsoft.com/office/powerpoint/2010/main" val="221887899"/>
              </p:ext>
            </p:extLst>
          </p:nvPr>
        </p:nvGraphicFramePr>
        <p:xfrm>
          <a:off x="159657" y="1640298"/>
          <a:ext cx="11306630" cy="5063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413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7</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19581"/>
            <a:ext cx="12192000" cy="725156"/>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Objectives</a:t>
            </a:r>
            <a:endParaRPr b="0" dirty="0">
              <a:solidFill>
                <a:schemeClr val="lt1"/>
              </a:solidFill>
              <a:latin typeface="Times New Roman" panose="02020603050405020304" pitchFamily="18" charset="0"/>
              <a:cs typeface="Times New Roman" panose="02020603050405020304" pitchFamily="18" charset="0"/>
            </a:endParaRPr>
          </a:p>
        </p:txBody>
      </p:sp>
      <p:grpSp>
        <p:nvGrpSpPr>
          <p:cNvPr id="183" name="Google Shape;183;p21"/>
          <p:cNvGrpSpPr/>
          <p:nvPr/>
        </p:nvGrpSpPr>
        <p:grpSpPr>
          <a:xfrm>
            <a:off x="790109" y="2033476"/>
            <a:ext cx="10096500" cy="4121623"/>
            <a:chOff x="0" y="0"/>
            <a:chExt cx="10096500" cy="4121623"/>
          </a:xfrm>
        </p:grpSpPr>
        <p:sp>
          <p:nvSpPr>
            <p:cNvPr id="184" name="Google Shape;184;p21"/>
            <p:cNvSpPr/>
            <p:nvPr/>
          </p:nvSpPr>
          <p:spPr>
            <a:xfrm>
              <a:off x="0" y="0"/>
              <a:ext cx="10096500" cy="108576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6" name="Google Shape;186;p21"/>
            <p:cNvSpPr/>
            <p:nvPr/>
          </p:nvSpPr>
          <p:spPr>
            <a:xfrm>
              <a:off x="0" y="1114902"/>
              <a:ext cx="10096500" cy="960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7" name="Google Shape;187;p21"/>
            <p:cNvSpPr txBox="1"/>
            <p:nvPr/>
          </p:nvSpPr>
          <p:spPr>
            <a:xfrm>
              <a:off x="0" y="1114902"/>
              <a:ext cx="10096500" cy="960480"/>
            </a:xfrm>
            <a:prstGeom prst="rect">
              <a:avLst/>
            </a:prstGeom>
            <a:noFill/>
            <a:ln>
              <a:noFill/>
            </a:ln>
          </p:spPr>
          <p:txBody>
            <a:bodyPr spcFirstLastPara="1" wrap="square" lIns="320550"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What is the effect of positive parenting interventions on behavioural outcomes of children 0-12 years of age? </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p:txBody>
        </p:sp>
        <p:sp>
          <p:nvSpPr>
            <p:cNvPr id="188" name="Google Shape;188;p21"/>
            <p:cNvSpPr/>
            <p:nvPr/>
          </p:nvSpPr>
          <p:spPr>
            <a:xfrm>
              <a:off x="0" y="2075383"/>
              <a:ext cx="10096500" cy="108576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5" name="Google Shape;185;p21"/>
            <p:cNvSpPr txBox="1"/>
            <p:nvPr/>
          </p:nvSpPr>
          <p:spPr>
            <a:xfrm>
              <a:off x="53002" y="53002"/>
              <a:ext cx="9990496" cy="97975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IN" sz="2000" b="1" i="0" u="none" strike="noStrike" cap="none">
                  <a:solidFill>
                    <a:schemeClr val="accent3">
                      <a:lumMod val="75000"/>
                    </a:schemeClr>
                  </a:solidFill>
                  <a:latin typeface="Times New Roman" panose="02020603050405020304" pitchFamily="18" charset="0"/>
                  <a:ea typeface="Arial"/>
                  <a:cs typeface="Times New Roman" panose="02020603050405020304" pitchFamily="18" charset="0"/>
                  <a:sym typeface="Arial"/>
                </a:rPr>
                <a:t>Primary Objective: </a:t>
              </a:r>
              <a:endParaRPr sz="2000" b="1" i="0" u="none" strike="noStrike" cap="none">
                <a:solidFill>
                  <a:schemeClr val="accent3">
                    <a:lumMod val="75000"/>
                  </a:schemeClr>
                </a:solidFill>
                <a:latin typeface="Times New Roman" panose="02020603050405020304" pitchFamily="18" charset="0"/>
                <a:ea typeface="Calibri"/>
                <a:cs typeface="Times New Roman" panose="02020603050405020304" pitchFamily="18" charset="0"/>
                <a:sym typeface="Calibri"/>
              </a:endParaRPr>
            </a:p>
          </p:txBody>
        </p:sp>
        <p:sp>
          <p:nvSpPr>
            <p:cNvPr id="190" name="Google Shape;190;p21"/>
            <p:cNvSpPr/>
            <p:nvPr/>
          </p:nvSpPr>
          <p:spPr>
            <a:xfrm>
              <a:off x="0" y="3161143"/>
              <a:ext cx="10096500" cy="960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1" name="Google Shape;191;p21"/>
            <p:cNvSpPr txBox="1"/>
            <p:nvPr/>
          </p:nvSpPr>
          <p:spPr>
            <a:xfrm>
              <a:off x="0" y="3161143"/>
              <a:ext cx="10096500" cy="960480"/>
            </a:xfrm>
            <a:prstGeom prst="rect">
              <a:avLst/>
            </a:prstGeom>
            <a:noFill/>
            <a:ln>
              <a:noFill/>
            </a:ln>
          </p:spPr>
          <p:txBody>
            <a:bodyPr spcFirstLastPara="1" wrap="square" lIns="320550"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What are the effects of positive parenting interventions on </a:t>
              </a:r>
              <a:r>
                <a:rPr lang="en-US" sz="1800" i="0" u="none" strike="noStrike" cap="none" dirty="0" err="1">
                  <a:solidFill>
                    <a:schemeClr val="bg2"/>
                  </a:solidFill>
                  <a:latin typeface="Times New Roman" panose="02020603050405020304" pitchFamily="18" charset="0"/>
                  <a:cs typeface="Times New Roman" panose="02020603050405020304" pitchFamily="18" charset="0"/>
                  <a:sym typeface="Arial"/>
                </a:rPr>
                <a:t>internalising</a:t>
              </a: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 and </a:t>
              </a:r>
              <a:r>
                <a:rPr lang="en-US" sz="1800" i="0" u="none" strike="noStrike" cap="none" dirty="0" err="1">
                  <a:solidFill>
                    <a:schemeClr val="bg2"/>
                  </a:solidFill>
                  <a:latin typeface="Times New Roman" panose="02020603050405020304" pitchFamily="18" charset="0"/>
                  <a:cs typeface="Times New Roman" panose="02020603050405020304" pitchFamily="18" charset="0"/>
                  <a:sym typeface="Arial"/>
                </a:rPr>
                <a:t>externalising</a:t>
              </a: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 </a:t>
              </a:r>
              <a:r>
                <a:rPr lang="en-US" sz="1800" i="0" u="none" strike="noStrike" cap="none" dirty="0" err="1">
                  <a:solidFill>
                    <a:schemeClr val="bg2"/>
                  </a:solidFill>
                  <a:latin typeface="Times New Roman" panose="02020603050405020304" pitchFamily="18" charset="0"/>
                  <a:cs typeface="Times New Roman" panose="02020603050405020304" pitchFamily="18" charset="0"/>
                  <a:sym typeface="Arial"/>
                </a:rPr>
                <a:t>behaviour</a:t>
              </a: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 outcomes of children aged 0-12 years?</a:t>
              </a:r>
            </a:p>
            <a:p>
              <a:pPr marL="228600" marR="0" lvl="1" indent="-228600" algn="l" rtl="0">
                <a:lnSpc>
                  <a:spcPct val="90000"/>
                </a:lnSpc>
                <a:spcBef>
                  <a:spcPts val="0"/>
                </a:spcBef>
                <a:spcAft>
                  <a:spcPts val="0"/>
                </a:spcAft>
                <a:buClr>
                  <a:schemeClr val="dk1"/>
                </a:buClr>
                <a:buSzPts val="2000"/>
                <a:buFont typeface="Arial"/>
                <a:buChar char="•"/>
              </a:pP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What are the trends of research on positive parenting interventions?</a:t>
              </a:r>
            </a:p>
            <a:p>
              <a:pPr marL="228600" marR="0" lvl="1" indent="-228600" algn="l" rtl="0">
                <a:lnSpc>
                  <a:spcPct val="90000"/>
                </a:lnSpc>
                <a:spcBef>
                  <a:spcPts val="0"/>
                </a:spcBef>
                <a:spcAft>
                  <a:spcPts val="0"/>
                </a:spcAft>
                <a:buClr>
                  <a:schemeClr val="dk1"/>
                </a:buClr>
                <a:buSzPts val="2000"/>
                <a:buFont typeface="Arial"/>
                <a:buChar char="•"/>
              </a:pP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What are the various positive parenting interventions delivered across the world?</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p:txBody>
        </p:sp>
        <p:sp>
          <p:nvSpPr>
            <p:cNvPr id="189" name="Google Shape;189;p21"/>
            <p:cNvSpPr txBox="1"/>
            <p:nvPr/>
          </p:nvSpPr>
          <p:spPr>
            <a:xfrm>
              <a:off x="53002" y="2128385"/>
              <a:ext cx="9990496" cy="97975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IN" sz="2000" b="1" i="0" u="none" strike="noStrike" cap="none">
                  <a:solidFill>
                    <a:schemeClr val="accent3">
                      <a:lumMod val="75000"/>
                    </a:schemeClr>
                  </a:solidFill>
                  <a:latin typeface="Times New Roman" panose="02020603050405020304" pitchFamily="18" charset="0"/>
                  <a:ea typeface="Arial"/>
                  <a:cs typeface="Times New Roman" panose="02020603050405020304" pitchFamily="18" charset="0"/>
                  <a:sym typeface="Arial"/>
                </a:rPr>
                <a:t>Secondary objective:</a:t>
              </a:r>
              <a:endParaRPr sz="2000" b="1" i="0" u="none" strike="noStrike" cap="none">
                <a:solidFill>
                  <a:schemeClr val="accent3">
                    <a:lumMod val="75000"/>
                  </a:schemeClr>
                </a:solidFill>
                <a:latin typeface="Times New Roman" panose="02020603050405020304" pitchFamily="18" charset="0"/>
                <a:ea typeface="Arial"/>
                <a:cs typeface="Times New Roman" panose="02020603050405020304" pitchFamily="18" charset="0"/>
                <a:sym typeface="Arial"/>
              </a:endParaRPr>
            </a:p>
          </p:txBody>
        </p:sp>
      </p:grpSp>
    </p:spTree>
    <p:extLst>
      <p:ext uri="{BB962C8B-B14F-4D97-AF65-F5344CB8AC3E}">
        <p14:creationId xmlns:p14="http://schemas.microsoft.com/office/powerpoint/2010/main" val="238624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8</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Methodology</a:t>
            </a:r>
            <a:endParaRPr b="0" dirty="0">
              <a:solidFill>
                <a:schemeClr val="lt1"/>
              </a:solidFill>
              <a:latin typeface="Times New Roman" panose="02020603050405020304" pitchFamily="18" charset="0"/>
              <a:cs typeface="Times New Roman" panose="02020603050405020304" pitchFamily="18" charset="0"/>
            </a:endParaRPr>
          </a:p>
        </p:txBody>
      </p:sp>
      <p:sp>
        <p:nvSpPr>
          <p:cNvPr id="2" name="Google Shape;200;p22">
            <a:extLst>
              <a:ext uri="{FF2B5EF4-FFF2-40B4-BE49-F238E27FC236}">
                <a16:creationId xmlns:a16="http://schemas.microsoft.com/office/drawing/2014/main" id="{4AD23AC5-2848-7144-38D9-9B21CFF9ED65}"/>
              </a:ext>
            </a:extLst>
          </p:cNvPr>
          <p:cNvSpPr txBox="1"/>
          <p:nvPr/>
        </p:nvSpPr>
        <p:spPr>
          <a:xfrm>
            <a:off x="526533" y="2002825"/>
            <a:ext cx="11138934" cy="424727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Study Design</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Systematic review and meta-analysis, according to PRISMA 2020 checklist.</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spcBef>
                <a:spcPts val="0"/>
              </a:spcBef>
              <a:spcAft>
                <a:spcPts val="0"/>
              </a:spcAft>
              <a:buClr>
                <a:schemeClr val="dk1"/>
              </a:buClr>
              <a:buSzPts val="1800"/>
              <a:buFont typeface="Noto Sans Symbols"/>
              <a:buChar char="∙"/>
            </a:pPr>
            <a:endParaRPr lang="en-IN"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Search terms</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spcBef>
                <a:spcPts val="0"/>
              </a:spcBef>
              <a:spcAft>
                <a:spcPts val="0"/>
              </a:spcAft>
              <a:buClr>
                <a:schemeClr val="bg2"/>
              </a:buClr>
              <a:buSzPts val="1800"/>
              <a:buFont typeface="Calibri"/>
              <a:buAutoNum type="alphaLcPeriod"/>
            </a:pP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Population: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infan</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child*, toddler, "6-12 years“, "0-6 years“, preschool, pre-school, "pre school“, "0-12 years“, "3-12 years“, school-going, "school going“, kindergarteners, school-age, "school age“, preschoolers, "pre schoolers“, pre-schoolers,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preadoloscent</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"pre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adoloscent</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pre-</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adoloscent</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young,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upto</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12 years“,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upto</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3 years“,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upto</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6 years“, pre-teen*, preteen*, "pre teen*“</a:t>
            </a:r>
            <a:endParaRPr sz="1800" dirty="0">
              <a:solidFill>
                <a:schemeClr val="bg2"/>
              </a:solidFill>
              <a:latin typeface="Times New Roman" panose="02020603050405020304" pitchFamily="18" charset="0"/>
              <a:cs typeface="Times New Roman" panose="02020603050405020304" pitchFamily="18" charset="0"/>
            </a:endParaRPr>
          </a:p>
          <a:p>
            <a:pPr marL="742950" marR="0" lvl="1" indent="-285750" algn="l" rtl="0">
              <a:spcBef>
                <a:spcPts val="0"/>
              </a:spcBef>
              <a:spcAft>
                <a:spcPts val="0"/>
              </a:spcAft>
              <a:buClr>
                <a:schemeClr val="bg2"/>
              </a:buClr>
              <a:buSzPts val="1800"/>
              <a:buFont typeface="Calibri"/>
              <a:buAutoNum type="alphaLcPeriod"/>
            </a:pP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Intervention: parent*, care-giver, "care giver“, caregiver, mother*, father, family,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matern</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"early intervention“, "positive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behavior</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support“, "positive behaviour* support“, sensitivity, attachment,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nurtur</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group</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spcBef>
                <a:spcPts val="0"/>
              </a:spcBef>
              <a:spcAft>
                <a:spcPts val="0"/>
              </a:spcAft>
              <a:buClr>
                <a:schemeClr val="bg2"/>
              </a:buClr>
              <a:buSzPts val="1800"/>
              <a:buFont typeface="Calibri"/>
              <a:buAutoNum type="alphaLcPeriod"/>
            </a:pP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Outcome: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behavio</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ECD, "early childhood development“,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externali</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function*,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internali</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conduct,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defian</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social*,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aggressi</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temper*, emotion*, relationship, attachment</a:t>
            </a:r>
            <a:endParaRPr sz="1800" dirty="0">
              <a:solidFill>
                <a:schemeClr val="bg2"/>
              </a:solidFill>
              <a:latin typeface="Times New Roman" panose="02020603050405020304" pitchFamily="18" charset="0"/>
              <a:cs typeface="Times New Roman" panose="02020603050405020304" pitchFamily="18" charset="0"/>
            </a:endParaRPr>
          </a:p>
          <a:p>
            <a:pPr marL="742950" marR="0" lvl="1" indent="-285750" algn="l" rtl="0">
              <a:spcBef>
                <a:spcPts val="0"/>
              </a:spcBef>
              <a:spcAft>
                <a:spcPts val="0"/>
              </a:spcAft>
              <a:buClr>
                <a:schemeClr val="bg2"/>
              </a:buClr>
              <a:buSzPts val="1800"/>
              <a:buFont typeface="Calibri"/>
              <a:buAutoNum type="alphaLcPeriod"/>
            </a:pP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Study Design: "random* control*, random*, non-random*, quasi, experiment*, trial</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spcBef>
                <a:spcPts val="0"/>
              </a:spcBef>
              <a:spcAft>
                <a:spcPts val="0"/>
              </a:spcAft>
              <a:buClr>
                <a:schemeClr val="dk1"/>
              </a:buClr>
              <a:buSzPts val="1800"/>
              <a:buFont typeface="Noto Sans Symbols"/>
              <a:buChar char="∙"/>
            </a:pPr>
            <a:endParaRPr lang="en-IN"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Six databases were </a:t>
            </a:r>
            <a:r>
              <a:rPr lang="en-IN" sz="1800" b="1" dirty="0">
                <a:solidFill>
                  <a:schemeClr val="bg2"/>
                </a:solidFill>
                <a:latin typeface="Times New Roman" panose="02020603050405020304" pitchFamily="18" charset="0"/>
                <a:cs typeface="Times New Roman" panose="02020603050405020304" pitchFamily="18" charset="0"/>
              </a:rPr>
              <a:t>includ</a:t>
            </a: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ed</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PubMed, Web of Science, Science Direct, ProQuest,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PsycNET</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and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EBSCOHost</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8812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9</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2" name="Google Shape;209;p23">
            <a:extLst>
              <a:ext uri="{FF2B5EF4-FFF2-40B4-BE49-F238E27FC236}">
                <a16:creationId xmlns:a16="http://schemas.microsoft.com/office/drawing/2014/main" id="{D2549D82-B946-AEA5-7ADD-27CBC1B469B7}"/>
              </a:ext>
            </a:extLst>
          </p:cNvPr>
          <p:cNvSpPr txBox="1"/>
          <p:nvPr/>
        </p:nvSpPr>
        <p:spPr>
          <a:xfrm>
            <a:off x="790109" y="1832225"/>
            <a:ext cx="10650415" cy="423342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rgbClr val="000000"/>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Inclusion criteria: </a:t>
            </a:r>
            <a:endParaRPr sz="1800" b="1"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rgbClr val="000000"/>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0-12 years of age</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rgbClr val="000000"/>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whose parents received some parenting intervention</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rgbClr val="000000"/>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of all sexes, races, and ethnicity </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lnSpc>
                <a:spcPct val="115000"/>
              </a:lnSpc>
              <a:spcBef>
                <a:spcPts val="0"/>
              </a:spcBef>
              <a:spcAft>
                <a:spcPts val="0"/>
              </a:spcAft>
              <a:buClr>
                <a:srgbClr val="000000"/>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Exclusion criteria:</a:t>
            </a:r>
            <a:endParaRPr sz="1800" b="1"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rgbClr val="000000"/>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with severe intellectual disability/ neurological disorders/ brain injury</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rgbClr val="000000"/>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with severe physical and nutritional disorders</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lnSpc>
                <a:spcPct val="115000"/>
              </a:lnSpc>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Intervention(s), exposure(s): </a:t>
            </a:r>
            <a:endParaRPr sz="1800" b="1"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chemeClr val="bg2"/>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Positive parenting intervention directed at any of the following: parent-child attachment, emotional responsiveness, positive behavioural guidance. </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lnSpc>
                <a:spcPct val="115000"/>
              </a:lnSpc>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Comparator(s)/control: </a:t>
            </a: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where parents receive no intervention or children with treatment as usual/ waitlisted children, with no other active intervention. </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lnSpc>
                <a:spcPct val="115000"/>
              </a:lnSpc>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Types of study included: </a:t>
            </a: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Randomized controlled trials and Quasi-experimental studies.</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p:txBody>
      </p:sp>
      <p:sp>
        <p:nvSpPr>
          <p:cNvPr id="5" name="Google Shape;78;p15">
            <a:extLst>
              <a:ext uri="{FF2B5EF4-FFF2-40B4-BE49-F238E27FC236}">
                <a16:creationId xmlns:a16="http://schemas.microsoft.com/office/drawing/2014/main" id="{DF3E6996-D695-3B38-055B-6015DB199A88}"/>
              </a:ext>
            </a:extLst>
          </p:cNvPr>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Methodology</a:t>
            </a:r>
            <a:endParaRPr b="0" dirty="0">
              <a:solidFill>
                <a:schemeClr val="l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873794"/>
      </p:ext>
    </p:extLst>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2840</Words>
  <Application>Microsoft Office PowerPoint</Application>
  <PresentationFormat>Widescreen</PresentationFormat>
  <Paragraphs>349</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Plum</vt:lpstr>
      <vt:lpstr>PowerPoint Presentation</vt:lpstr>
      <vt:lpstr>Mentor Approval</vt:lpstr>
      <vt:lpstr>Background</vt:lpstr>
      <vt:lpstr>Types of child behavioural problems</vt:lpstr>
      <vt:lpstr>Overview of Parenting Programs</vt:lpstr>
      <vt:lpstr>Rationale</vt:lpstr>
      <vt:lpstr>Objectives</vt:lpstr>
      <vt:lpstr>Methodology</vt:lpstr>
      <vt:lpstr>Methodology</vt:lpstr>
      <vt:lpstr>Methodology</vt:lpstr>
      <vt:lpstr>Methodology</vt:lpstr>
      <vt:lpstr>Methodology</vt:lpstr>
      <vt:lpstr>Results </vt:lpstr>
      <vt:lpstr>Results</vt:lpstr>
      <vt:lpstr>Results</vt:lpstr>
      <vt:lpstr>Parenting Intervention delivery</vt:lpstr>
      <vt:lpstr>Overall effect of parenting intervention on child behaviour</vt:lpstr>
      <vt:lpstr>Effectiveness of Parenting Interventions on child behavioural outcomes</vt:lpstr>
      <vt:lpstr>PowerPoint Presentation</vt:lpstr>
      <vt:lpstr>PowerPoint Presentation</vt:lpstr>
      <vt:lpstr>PowerPoint Presentation</vt:lpstr>
      <vt:lpstr>PowerPoint Presentation</vt:lpstr>
      <vt:lpstr>Risk Of Bias Assessment </vt:lpstr>
      <vt:lpstr>Discussion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Dr Simran Munish Dutta</cp:lastModifiedBy>
  <cp:revision>46</cp:revision>
  <dcterms:modified xsi:type="dcterms:W3CDTF">2024-07-03T11:51:36Z</dcterms:modified>
</cp:coreProperties>
</file>