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charts/colors1.xml" ContentType="application/vnd.ms-office.chartcolorstyl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41" r:id="rId4"/>
    <p:sldMasterId id="2147484162" r:id="rId5"/>
    <p:sldMasterId id="2147484256" r:id="rId6"/>
    <p:sldMasterId id="2147484265" r:id="rId7"/>
    <p:sldMasterId id="2147484273" r:id="rId8"/>
    <p:sldMasterId id="2147484281" r:id="rId9"/>
    <p:sldMasterId id="2147484289" r:id="rId10"/>
    <p:sldMasterId id="2147484297" r:id="rId11"/>
    <p:sldMasterId id="2147484313" r:id="rId12"/>
    <p:sldMasterId id="2147484321" r:id="rId13"/>
    <p:sldMasterId id="2147484526" r:id="rId14"/>
  </p:sldMasterIdLst>
  <p:notesMasterIdLst>
    <p:notesMasterId r:id="rId29"/>
  </p:notesMasterIdLst>
  <p:handoutMasterIdLst>
    <p:handoutMasterId r:id="rId30"/>
  </p:handoutMasterIdLst>
  <p:sldIdLst>
    <p:sldId id="257" r:id="rId15"/>
    <p:sldId id="291" r:id="rId16"/>
    <p:sldId id="277" r:id="rId17"/>
    <p:sldId id="267" r:id="rId18"/>
    <p:sldId id="306" r:id="rId19"/>
    <p:sldId id="282" r:id="rId20"/>
    <p:sldId id="279" r:id="rId21"/>
    <p:sldId id="294" r:id="rId22"/>
    <p:sldId id="305" r:id="rId23"/>
    <p:sldId id="313" r:id="rId24"/>
    <p:sldId id="285" r:id="rId25"/>
    <p:sldId id="274" r:id="rId26"/>
    <p:sldId id="295" r:id="rId27"/>
    <p:sldId id="303" r:id="rId28"/>
  </p:sldIdLst>
  <p:sldSz cx="6858000" cy="5143500"/>
  <p:notesSz cx="7010400" cy="92964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 userDrawn="1">
          <p15:clr>
            <a:srgbClr val="A4A3A4"/>
          </p15:clr>
        </p15:guide>
        <p15:guide id="2" pos="4183" userDrawn="1">
          <p15:clr>
            <a:srgbClr val="A4A3A4"/>
          </p15:clr>
        </p15:guide>
        <p15:guide id="3" pos="135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7CC"/>
    <a:srgbClr val="8EB319"/>
    <a:srgbClr val="C1D62F"/>
    <a:srgbClr val="7AB800"/>
    <a:srgbClr val="0085C3"/>
    <a:srgbClr val="FF3300"/>
    <a:srgbClr val="CE1126"/>
    <a:srgbClr val="74CAC7"/>
    <a:srgbClr val="00447C"/>
    <a:srgbClr val="000D7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03" autoAdjust="0"/>
    <p:restoredTop sz="94434" autoAdjust="0"/>
  </p:normalViewPr>
  <p:slideViewPr>
    <p:cSldViewPr snapToGrid="0">
      <p:cViewPr varScale="1">
        <p:scale>
          <a:sx n="92" d="100"/>
          <a:sy n="92" d="100"/>
        </p:scale>
        <p:origin x="-1380" y="-96"/>
      </p:cViewPr>
      <p:guideLst>
        <p:guide orient="horz" pos="3072"/>
        <p:guide pos="4183"/>
        <p:guide pos="135"/>
      </p:guideLst>
    </p:cSldViewPr>
  </p:slideViewPr>
  <p:outlineViewPr>
    <p:cViewPr>
      <p:scale>
        <a:sx n="33" d="100"/>
        <a:sy n="33" d="100"/>
      </p:scale>
      <p:origin x="0" y="9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-3762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0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5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Dr_Ashwini_Sushir\Desktop\pareto%20analysis%20(proj)%20(Autosaved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%Response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49540279927239639"/>
          <c:y val="7.3676060343538075E-2"/>
          <c:w val="0.40711901754068541"/>
          <c:h val="0.74722521317010815"/>
        </c:manualLayout>
      </c:layout>
      <c:barChart>
        <c:barDir val="bar"/>
        <c:grouping val="clustered"/>
        <c:ser>
          <c:idx val="0"/>
          <c:order val="0"/>
          <c:tx>
            <c:strRef>
              <c:f>Sheet3!$F$2</c:f>
              <c:strCache>
                <c:ptCount val="1"/>
                <c:pt idx="0">
                  <c:v>%Response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Sheet3!$E$3:$E$10</c:f>
              <c:strCache>
                <c:ptCount val="8"/>
                <c:pt idx="0">
                  <c:v>Time management</c:v>
                </c:pt>
                <c:pt idx="1">
                  <c:v>Incomplete Data </c:v>
                </c:pt>
                <c:pt idx="2">
                  <c:v>Network and hardware issues</c:v>
                </c:pt>
                <c:pt idx="3">
                  <c:v>Attrition</c:v>
                </c:pt>
                <c:pt idx="4">
                  <c:v>Lack of deep Expertise</c:v>
                </c:pt>
                <c:pt idx="5">
                  <c:v>Communication issues</c:v>
                </c:pt>
                <c:pt idx="6">
                  <c:v>Transport and shifts</c:v>
                </c:pt>
                <c:pt idx="7">
                  <c:v>Workload</c:v>
                </c:pt>
              </c:strCache>
            </c:strRef>
          </c:cat>
          <c:val>
            <c:numRef>
              <c:f>Sheet3!$F$3:$F$10</c:f>
              <c:numCache>
                <c:formatCode>0%</c:formatCode>
                <c:ptCount val="8"/>
                <c:pt idx="0">
                  <c:v>0.7000000000000004</c:v>
                </c:pt>
                <c:pt idx="1">
                  <c:v>0.55000000000000004</c:v>
                </c:pt>
                <c:pt idx="2" formatCode="0.00%">
                  <c:v>0.4750000000000002</c:v>
                </c:pt>
                <c:pt idx="3" formatCode="0.00%">
                  <c:v>0.42500000000000027</c:v>
                </c:pt>
                <c:pt idx="4" formatCode="0.00%">
                  <c:v>0.37500000000000022</c:v>
                </c:pt>
                <c:pt idx="5" formatCode="0.00%">
                  <c:v>0.32500000000000023</c:v>
                </c:pt>
                <c:pt idx="6" formatCode="0.00%">
                  <c:v>0.27500000000000002</c:v>
                </c:pt>
                <c:pt idx="7" formatCode="0.00%">
                  <c:v>0.22500000000000009</c:v>
                </c:pt>
              </c:numCache>
            </c:numRef>
          </c:val>
        </c:ser>
        <c:gapWidth val="182"/>
        <c:axId val="68955520"/>
        <c:axId val="68973696"/>
      </c:barChart>
      <c:catAx>
        <c:axId val="6895552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8973696"/>
        <c:crosses val="autoZero"/>
        <c:auto val="1"/>
        <c:lblAlgn val="ctr"/>
        <c:lblOffset val="100"/>
      </c:catAx>
      <c:valAx>
        <c:axId val="6897369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95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0918" y="9048205"/>
            <a:ext cx="491516" cy="248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5" tIns="45464" rIns="90925" bIns="45464" numCol="1" anchor="b" anchorCtr="0" compatLnSpc="1">
            <a:prstTxWarp prst="textNoShape">
              <a:avLst/>
            </a:prstTxWarp>
          </a:bodyPr>
          <a:lstStyle>
            <a:lvl1pPr algn="r" defTabSz="909185" eaLnBrk="0" hangingPunct="0">
              <a:lnSpc>
                <a:spcPct val="100000"/>
              </a:lnSpc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C8DF440-AC1E-4EB3-BCAA-2AAB8924A793}" type="slidenum">
              <a:rPr lang="en-US" sz="1000">
                <a:latin typeface="Museo Sans For Dell" pitchFamily="2" charset="0"/>
              </a:rPr>
              <a:pPr>
                <a:defRPr/>
              </a:pPr>
              <a:t>‹#›</a:t>
            </a:fld>
            <a:endParaRPr lang="en-US" sz="1000" dirty="0">
              <a:latin typeface="Museo Sans For Dell" pitchFamily="2" charset="0"/>
            </a:endParaRPr>
          </a:p>
        </p:txBody>
      </p:sp>
      <p:sp>
        <p:nvSpPr>
          <p:cNvPr id="2" name="fl" descr="                              Dell - Restricted - Confidential&#10;"/>
          <p:cNvSpPr txBox="1"/>
          <p:nvPr/>
        </p:nvSpPr>
        <p:spPr>
          <a:xfrm>
            <a:off x="0" y="8973820"/>
            <a:ext cx="70104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850" b="1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endParaRPr lang="en-US" sz="850" b="1" dirty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26834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384175"/>
            <a:ext cx="5241925" cy="393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84" y="4514514"/>
            <a:ext cx="5677504" cy="426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5" tIns="45464" rIns="90925" bIns="454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332759" y="9086840"/>
            <a:ext cx="669675" cy="213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5" tIns="45464" rIns="90925" bIns="45464" numCol="1" anchor="b" anchorCtr="0" compatLnSpc="1">
            <a:prstTxWarp prst="textNoShape">
              <a:avLst/>
            </a:prstTxWarp>
          </a:bodyPr>
          <a:lstStyle>
            <a:lvl1pPr algn="r" defTabSz="909185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Museo Sans For Dell" pitchFamily="2" charset="0"/>
              </a:defRPr>
            </a:lvl1pPr>
          </a:lstStyle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fl" descr="                              Dell - Restricted - Confidential&#10;"/>
          <p:cNvSpPr txBox="1"/>
          <p:nvPr/>
        </p:nvSpPr>
        <p:spPr>
          <a:xfrm>
            <a:off x="0" y="8973820"/>
            <a:ext cx="70104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/>
            <a:endParaRPr lang="en-US" sz="850" b="1" i="0" u="none" baseline="0" dirty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71688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384175"/>
            <a:ext cx="5241925" cy="39322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8860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0171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2442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5253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05743" y="274326"/>
            <a:ext cx="5172749" cy="1231014"/>
          </a:xfrm>
        </p:spPr>
        <p:txBody>
          <a:bodyPr wrap="square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4050" b="0" i="0" smtClean="0">
                <a:solidFill>
                  <a:schemeClr val="bg1"/>
                </a:solidFill>
                <a:latin typeface="Museo Sans For Dell" panose="02000000000000000000" pitchFamily="2" charset="0"/>
                <a:ea typeface="Museo Sans For Dell" panose="02000000000000000000" pitchFamily="2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/>
          </p:nvPr>
        </p:nvSpPr>
        <p:spPr>
          <a:xfrm>
            <a:off x="205742" y="1968764"/>
            <a:ext cx="5172075" cy="230832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1500" b="0" i="0" smtClean="0">
                <a:solidFill>
                  <a:schemeClr val="bg2">
                    <a:lumMod val="65000"/>
                    <a:lumOff val="35000"/>
                  </a:schemeClr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 bwMode="gray">
          <a:xfrm>
            <a:off x="3" y="4772030"/>
            <a:ext cx="750094" cy="371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563" y="4305658"/>
            <a:ext cx="592511" cy="5925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08872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91"/>
            <a:ext cx="5966460" cy="6647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54028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Berry foo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91"/>
            <a:ext cx="5966460" cy="6647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84010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Dell Berry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057767"/>
            <a:ext cx="6858000" cy="85737"/>
          </a:xfrm>
          <a:prstGeom prst="rect">
            <a:avLst/>
          </a:prstGeom>
          <a:solidFill>
            <a:schemeClr val="accent6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2872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6351"/>
            <a:ext cx="6877353" cy="5156201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1803400"/>
            <a:ext cx="4370039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3038126"/>
            <a:ext cx="4370039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563" y="4305658"/>
            <a:ext cx="592511" cy="592511"/>
          </a:xfrm>
          <a:prstGeom prst="rect">
            <a:avLst/>
          </a:prstGeom>
        </p:spPr>
      </p:pic>
      <p:sp>
        <p:nvSpPr>
          <p:cNvPr id="8" name="fl" descr="                              Dell - Restricted - Confidential&#10;"/>
          <p:cNvSpPr txBox="1"/>
          <p:nvPr userDrawn="1"/>
        </p:nvSpPr>
        <p:spPr>
          <a:xfrm>
            <a:off x="0" y="4584700"/>
            <a:ext cx="6858000" cy="59247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8560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B3A5-AE26-4BC4-94E6-1DCC5E1B711D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E4952-8FA8-4396-A5A5-8E19A8891E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270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25651"/>
            <a:ext cx="4760786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395586"/>
            <a:ext cx="4760786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728491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60786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0442"/>
            <a:ext cx="2316082" cy="291057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1620443"/>
            <a:ext cx="2316083" cy="291058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43564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60785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620737"/>
            <a:ext cx="231800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052935"/>
            <a:ext cx="2318004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1620737"/>
            <a:ext cx="231800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2052935"/>
            <a:ext cx="2318004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29321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4760786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044464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72968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23953"/>
            <a:ext cx="2092637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386194"/>
            <a:ext cx="2539528" cy="41448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82802"/>
            <a:ext cx="2092637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51549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595521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0450"/>
            <a:ext cx="4760786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457200"/>
            <a:ext cx="4760786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25504"/>
            <a:ext cx="4760786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73640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60786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352800"/>
            <a:ext cx="4760786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61F4-56B6-49B0-AA73-A80B08634354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8A0-1D0C-4182-8D91-FDCC31688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380768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457200"/>
            <a:ext cx="4554137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2724150"/>
            <a:ext cx="406485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352800"/>
            <a:ext cx="4760786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61F4-56B6-49B0-AA73-A80B08634354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8A0-1D0C-4182-8D91-FDCC316882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592784"/>
            <a:ext cx="342989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2164917"/>
            <a:ext cx="342989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8797300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448991"/>
            <a:ext cx="4760786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395586"/>
            <a:ext cx="4760786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61F4-56B6-49B0-AA73-A80B08634354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8A0-1D0C-4182-8D91-FDCC31688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5252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457200"/>
            <a:ext cx="4554137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3009900"/>
            <a:ext cx="4760787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395586"/>
            <a:ext cx="4760786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61F4-56B6-49B0-AA73-A80B08634354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8A0-1D0C-4182-8D91-FDCC316882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592784"/>
            <a:ext cx="342989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2164917"/>
            <a:ext cx="342989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9756147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457200"/>
            <a:ext cx="4756099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3009900"/>
            <a:ext cx="4760787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395586"/>
            <a:ext cx="4760786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61F4-56B6-49B0-AA73-A80B08634354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F8A0-1D0C-4182-8D91-FDCC31688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15558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465220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457201"/>
            <a:ext cx="734109" cy="393858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457201"/>
            <a:ext cx="3896270" cy="3938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795429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1850178" y="1157288"/>
            <a:ext cx="5022056" cy="3993356"/>
          </a:xfrm>
          <a:custGeom>
            <a:avLst/>
            <a:gdLst>
              <a:gd name="connsiteX0" fmla="*/ 5022056 w 5022056"/>
              <a:gd name="connsiteY0" fmla="*/ 0 h 3993356"/>
              <a:gd name="connsiteX1" fmla="*/ 5022056 w 5022056"/>
              <a:gd name="connsiteY1" fmla="*/ 3993356 h 3993356"/>
              <a:gd name="connsiteX2" fmla="*/ 0 w 5022056"/>
              <a:gd name="connsiteY2" fmla="*/ 3993356 h 3993356"/>
              <a:gd name="connsiteX3" fmla="*/ 5022056 w 5022056"/>
              <a:gd name="connsiteY3" fmla="*/ 0 h 399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2056" h="3993356">
                <a:moveTo>
                  <a:pt x="5022056" y="0"/>
                </a:moveTo>
                <a:lnTo>
                  <a:pt x="5022056" y="3993356"/>
                </a:lnTo>
                <a:lnTo>
                  <a:pt x="0" y="3993356"/>
                </a:lnTo>
                <a:lnTo>
                  <a:pt x="5022056" y="0"/>
                </a:lnTo>
                <a:close/>
              </a:path>
            </a:pathLst>
          </a:custGeom>
          <a:solidFill>
            <a:srgbClr val="0085C3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Freeform 12"/>
          <p:cNvSpPr/>
          <p:nvPr userDrawn="1"/>
        </p:nvSpPr>
        <p:spPr>
          <a:xfrm>
            <a:off x="3075387" y="1114430"/>
            <a:ext cx="3804047" cy="4036219"/>
          </a:xfrm>
          <a:custGeom>
            <a:avLst/>
            <a:gdLst>
              <a:gd name="connsiteX0" fmla="*/ 5043487 w 5072062"/>
              <a:gd name="connsiteY0" fmla="*/ 57150 h 4036219"/>
              <a:gd name="connsiteX1" fmla="*/ 0 w 5072062"/>
              <a:gd name="connsiteY1" fmla="*/ 4036219 h 4036219"/>
              <a:gd name="connsiteX2" fmla="*/ 5057775 w 5072062"/>
              <a:gd name="connsiteY2" fmla="*/ 4036219 h 4036219"/>
              <a:gd name="connsiteX3" fmla="*/ 5057775 w 5072062"/>
              <a:gd name="connsiteY3" fmla="*/ 0 h 4036219"/>
              <a:gd name="connsiteX4" fmla="*/ 5072062 w 5072062"/>
              <a:gd name="connsiteY4" fmla="*/ 742950 h 403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2062" h="4036219">
                <a:moveTo>
                  <a:pt x="5043487" y="57150"/>
                </a:moveTo>
                <a:lnTo>
                  <a:pt x="0" y="4036219"/>
                </a:lnTo>
                <a:lnTo>
                  <a:pt x="5057775" y="4036219"/>
                </a:lnTo>
                <a:lnTo>
                  <a:pt x="5057775" y="0"/>
                </a:lnTo>
                <a:lnTo>
                  <a:pt x="5072062" y="742950"/>
                </a:lnTo>
              </a:path>
            </a:pathLst>
          </a:custGeom>
          <a:noFill/>
          <a:effectLst/>
        </p:spPr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9" name="Picture 9" descr="white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black">
          <a:xfrm>
            <a:off x="5521733" y="3849192"/>
            <a:ext cx="1023494" cy="10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05743" y="274326"/>
            <a:ext cx="5172749" cy="1231014"/>
          </a:xfrm>
        </p:spPr>
        <p:txBody>
          <a:bodyPr wrap="square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4050" b="0" i="0" smtClean="0">
                <a:solidFill>
                  <a:schemeClr val="bg1"/>
                </a:solidFill>
                <a:latin typeface="Museo Sans For Dell" panose="02000000000000000000" pitchFamily="2" charset="0"/>
                <a:ea typeface="Museo Sans For Dell" panose="02000000000000000000" pitchFamily="2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subTitle" idx="1"/>
          </p:nvPr>
        </p:nvSpPr>
        <p:spPr>
          <a:xfrm>
            <a:off x="205742" y="1968764"/>
            <a:ext cx="5172075" cy="230832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1500" b="0" i="0" smtClean="0">
                <a:solidFill>
                  <a:schemeClr val="bg2">
                    <a:lumMod val="65000"/>
                    <a:lumOff val="35000"/>
                  </a:schemeClr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718255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="" xmlns:p14="http://schemas.microsoft.com/office/powerpoint/2010/main" val="2036802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5763" y="4809335"/>
            <a:ext cx="2314575" cy="171450"/>
          </a:xfrm>
          <a:prstGeom prst="rect">
            <a:avLst/>
          </a:prstGeom>
        </p:spPr>
        <p:txBody>
          <a:bodyPr/>
          <a:lstStyle/>
          <a:p>
            <a:fld id="{5AA7B3A5-AE26-4BC4-94E6-1DCC5E1B711D}" type="datetimeFigureOut">
              <a:rPr lang="en-US" smtClean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5763" y="4916023"/>
            <a:ext cx="2828925" cy="171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9708" y="4407310"/>
            <a:ext cx="1645920" cy="1047779"/>
          </a:xfrm>
          <a:prstGeom prst="rect">
            <a:avLst/>
          </a:prstGeom>
        </p:spPr>
        <p:txBody>
          <a:bodyPr/>
          <a:lstStyle/>
          <a:p>
            <a:fld id="{F93E4952-8FA8-4396-A5A5-8E19A8891E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0403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Dell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>
            <a:off x="1835944" y="1157288"/>
            <a:ext cx="5022056" cy="3993356"/>
          </a:xfrm>
          <a:custGeom>
            <a:avLst/>
            <a:gdLst>
              <a:gd name="connsiteX0" fmla="*/ 5022056 w 5022056"/>
              <a:gd name="connsiteY0" fmla="*/ 0 h 3993356"/>
              <a:gd name="connsiteX1" fmla="*/ 5022056 w 5022056"/>
              <a:gd name="connsiteY1" fmla="*/ 3993356 h 3993356"/>
              <a:gd name="connsiteX2" fmla="*/ 0 w 5022056"/>
              <a:gd name="connsiteY2" fmla="*/ 3993356 h 3993356"/>
              <a:gd name="connsiteX3" fmla="*/ 5022056 w 5022056"/>
              <a:gd name="connsiteY3" fmla="*/ 0 h 399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2056" h="3993356">
                <a:moveTo>
                  <a:pt x="5022056" y="0"/>
                </a:moveTo>
                <a:lnTo>
                  <a:pt x="5022056" y="3993356"/>
                </a:lnTo>
                <a:lnTo>
                  <a:pt x="0" y="3993356"/>
                </a:lnTo>
                <a:lnTo>
                  <a:pt x="5022056" y="0"/>
                </a:lnTo>
                <a:close/>
              </a:path>
            </a:pathLst>
          </a:custGeom>
          <a:solidFill>
            <a:srgbClr val="00447C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smtClean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7" name="Picture 9" descr="white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black">
          <a:xfrm>
            <a:off x="5574198" y="3849192"/>
            <a:ext cx="1023494" cy="10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05743" y="274326"/>
            <a:ext cx="5172749" cy="1231014"/>
          </a:xfrm>
        </p:spPr>
        <p:txBody>
          <a:bodyPr wrap="square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4050" b="0" i="0" smtClean="0">
                <a:solidFill>
                  <a:schemeClr val="tx2"/>
                </a:solidFill>
                <a:latin typeface="Museo Sans For Dell" panose="02000000000000000000" pitchFamily="2" charset="0"/>
                <a:ea typeface="Museo Sans For Dell" panose="02000000000000000000" pitchFamily="2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subTitle" idx="1"/>
          </p:nvPr>
        </p:nvSpPr>
        <p:spPr>
          <a:xfrm>
            <a:off x="205742" y="1968764"/>
            <a:ext cx="5172075" cy="230832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1500" b="0" i="0" smtClean="0">
                <a:solidFill>
                  <a:schemeClr val="tx2"/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24488567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29084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050">
                <a:solidFill>
                  <a:schemeClr val="tx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="" xmlns:p14="http://schemas.microsoft.com/office/powerpoint/2010/main" val="716896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Dell Blue backgroun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277947"/>
            <a:ext cx="5966460" cy="290849"/>
          </a:xfrm>
        </p:spPr>
        <p:txBody>
          <a:bodyPr/>
          <a:lstStyle/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idx="1" hasCustomPrompt="1"/>
          </p:nvPr>
        </p:nvSpPr>
        <p:spPr bwMode="auto">
          <a:xfrm>
            <a:off x="207970" y="1280160"/>
            <a:ext cx="596423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>
                <a:solidFill>
                  <a:schemeClr val="tx2"/>
                </a:solidFill>
              </a:defRPr>
            </a:lvl4pPr>
          </a:lstStyle>
          <a:p>
            <a:pPr lvl="0"/>
            <a:r>
              <a:rPr lang="en-US" dirty="0" smtClean="0"/>
              <a:t>Click to edit title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4" name="Picture 3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6254645" y="4543792"/>
            <a:ext cx="475126" cy="4751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882115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Dell Blue background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277946"/>
            <a:ext cx="596646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idx="1"/>
          </p:nvPr>
        </p:nvSpPr>
        <p:spPr bwMode="auto">
          <a:xfrm>
            <a:off x="205740" y="1554480"/>
            <a:ext cx="5966460" cy="301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 dirty="0" smtClean="0"/>
              <a:t>Click to edit title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1097280"/>
            <a:ext cx="59664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43735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two column Dell Blue backgroun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 marL="171446" marR="0" indent="-171446" algn="l" defTabSz="685783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 sz="1500" b="0">
                <a:solidFill>
                  <a:schemeClr val="tx2"/>
                </a:solidFill>
                <a:latin typeface="Museo Sans For Dell" pitchFamily="2" charset="0"/>
              </a:defRPr>
            </a:lvl1pPr>
            <a:lvl2pPr marL="430995" marR="0" indent="-167875" algn="l" defTabSz="685783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useo Sans For Dell" pitchFamily="2" charset="0"/>
              <a:buChar char="–"/>
              <a:tabLst/>
              <a:defRPr sz="1350" b="0">
                <a:solidFill>
                  <a:schemeClr val="tx2"/>
                </a:solidFill>
                <a:latin typeface="Museo Sans For Dell" pitchFamily="2" charset="0"/>
              </a:defRPr>
            </a:lvl2pPr>
            <a:lvl3pPr marL="682212" marR="0" indent="-165493" algn="l" defTabSz="685783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FFFFFF"/>
              </a:buClr>
              <a:buSzTx/>
              <a:buFont typeface="Museo Sans For Dell" pitchFamily="2" charset="0"/>
              <a:buChar char="›"/>
              <a:tabLst/>
              <a:defRPr sz="750" b="0">
                <a:solidFill>
                  <a:schemeClr val="tx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171446" marR="0" lvl="0" indent="-171446" algn="l" defTabSz="685783" rtl="0" eaLnBrk="1" fontAlgn="base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useo Sans For Dell" pitchFamily="2" charset="0"/>
              </a:rPr>
              <a:t>Click to edit title</a:t>
            </a:r>
          </a:p>
          <a:p>
            <a:pPr marL="430995" marR="0" lvl="1" indent="-167875" algn="l" defTabSz="685783" rtl="0" eaLnBrk="1" fontAlgn="base" latinLnBrk="0" hangingPunct="1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useo Sans For Dell" pitchFamily="2" charset="0"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useo Sans For Dell" pitchFamily="2" charset="0"/>
              </a:rPr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32918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 marL="171446" marR="0" indent="-171446" algn="l" defTabSz="685783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 sz="1500" b="0">
                <a:solidFill>
                  <a:schemeClr val="tx2"/>
                </a:solidFill>
                <a:latin typeface="Museo Sans For Dell" pitchFamily="2" charset="0"/>
              </a:defRPr>
            </a:lvl1pPr>
            <a:lvl2pPr marL="430995" marR="0" indent="-167875" algn="l" defTabSz="685783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useo Sans For Dell" pitchFamily="2" charset="0"/>
              <a:buChar char="–"/>
              <a:tabLst/>
              <a:defRPr sz="1350" b="0">
                <a:solidFill>
                  <a:schemeClr val="tx2"/>
                </a:solidFill>
                <a:latin typeface="Museo Sans For Dell" pitchFamily="2" charset="0"/>
              </a:defRPr>
            </a:lvl2pPr>
            <a:lvl3pPr marL="688169" marR="0" indent="-171450" algn="l" defTabSz="685783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FFFFFF"/>
              </a:buClr>
              <a:buSzTx/>
              <a:buFont typeface="Museo Sans For Dell" panose="02000000000000000000" pitchFamily="2" charset="0"/>
              <a:buChar char="›"/>
              <a:tabLst/>
              <a:defRPr sz="750" b="0">
                <a:solidFill>
                  <a:schemeClr val="tx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171446" marR="0" lvl="0" indent="-171446" algn="l" defTabSz="685783" rtl="0" eaLnBrk="1" fontAlgn="base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useo Sans For Dell" pitchFamily="2" charset="0"/>
              </a:rPr>
              <a:t>Click to edit title</a:t>
            </a:r>
          </a:p>
          <a:p>
            <a:pPr marL="430995" marR="0" lvl="1" indent="-167875" algn="l" defTabSz="685783" rtl="0" eaLnBrk="1" fontAlgn="base" latinLnBrk="0" hangingPunct="1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useo Sans For Dell" pitchFamily="2" charset="0"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useo Sans For Dell" pitchFamily="2" charset="0"/>
              </a:rPr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277946"/>
            <a:ext cx="596646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70018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Dell Blue backgrou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277946"/>
            <a:ext cx="596646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63181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Dell Blue backgroun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335042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1850178" y="1157288"/>
            <a:ext cx="5022056" cy="3993356"/>
          </a:xfrm>
          <a:custGeom>
            <a:avLst/>
            <a:gdLst>
              <a:gd name="connsiteX0" fmla="*/ 5022056 w 5022056"/>
              <a:gd name="connsiteY0" fmla="*/ 0 h 3993356"/>
              <a:gd name="connsiteX1" fmla="*/ 5022056 w 5022056"/>
              <a:gd name="connsiteY1" fmla="*/ 3993356 h 3993356"/>
              <a:gd name="connsiteX2" fmla="*/ 0 w 5022056"/>
              <a:gd name="connsiteY2" fmla="*/ 3993356 h 3993356"/>
              <a:gd name="connsiteX3" fmla="*/ 5022056 w 5022056"/>
              <a:gd name="connsiteY3" fmla="*/ 0 h 399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2056" h="3993356">
                <a:moveTo>
                  <a:pt x="5022056" y="0"/>
                </a:moveTo>
                <a:lnTo>
                  <a:pt x="5022056" y="3993356"/>
                </a:lnTo>
                <a:lnTo>
                  <a:pt x="0" y="3993356"/>
                </a:lnTo>
                <a:lnTo>
                  <a:pt x="5022056" y="0"/>
                </a:lnTo>
                <a:close/>
              </a:path>
            </a:pathLst>
          </a:custGeom>
          <a:solidFill>
            <a:srgbClr val="0085C3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Freeform 12"/>
          <p:cNvSpPr/>
          <p:nvPr userDrawn="1"/>
        </p:nvSpPr>
        <p:spPr>
          <a:xfrm>
            <a:off x="3075387" y="1114430"/>
            <a:ext cx="3804047" cy="4036219"/>
          </a:xfrm>
          <a:custGeom>
            <a:avLst/>
            <a:gdLst>
              <a:gd name="connsiteX0" fmla="*/ 5043487 w 5072062"/>
              <a:gd name="connsiteY0" fmla="*/ 57150 h 4036219"/>
              <a:gd name="connsiteX1" fmla="*/ 0 w 5072062"/>
              <a:gd name="connsiteY1" fmla="*/ 4036219 h 4036219"/>
              <a:gd name="connsiteX2" fmla="*/ 5057775 w 5072062"/>
              <a:gd name="connsiteY2" fmla="*/ 4036219 h 4036219"/>
              <a:gd name="connsiteX3" fmla="*/ 5057775 w 5072062"/>
              <a:gd name="connsiteY3" fmla="*/ 0 h 4036219"/>
              <a:gd name="connsiteX4" fmla="*/ 5072062 w 5072062"/>
              <a:gd name="connsiteY4" fmla="*/ 742950 h 403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2062" h="4036219">
                <a:moveTo>
                  <a:pt x="5043487" y="57150"/>
                </a:moveTo>
                <a:lnTo>
                  <a:pt x="0" y="4036219"/>
                </a:lnTo>
                <a:lnTo>
                  <a:pt x="5057775" y="4036219"/>
                </a:lnTo>
                <a:lnTo>
                  <a:pt x="5057775" y="0"/>
                </a:lnTo>
                <a:lnTo>
                  <a:pt x="5072062" y="742950"/>
                </a:lnTo>
              </a:path>
            </a:pathLst>
          </a:custGeom>
          <a:noFill/>
          <a:effectLst/>
        </p:spPr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9" name="Picture 9" descr="white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black">
          <a:xfrm>
            <a:off x="5521733" y="3849192"/>
            <a:ext cx="1023494" cy="10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05743" y="274326"/>
            <a:ext cx="5172749" cy="1231014"/>
          </a:xfrm>
        </p:spPr>
        <p:txBody>
          <a:bodyPr wrap="square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4050" b="0" i="0" smtClean="0">
                <a:solidFill>
                  <a:schemeClr val="bg1"/>
                </a:solidFill>
                <a:latin typeface="Museo Sans For Dell" panose="02000000000000000000" pitchFamily="2" charset="0"/>
                <a:ea typeface="Museo Sans For Dell" panose="02000000000000000000" pitchFamily="2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subTitle" idx="1"/>
          </p:nvPr>
        </p:nvSpPr>
        <p:spPr>
          <a:xfrm>
            <a:off x="205742" y="1968764"/>
            <a:ext cx="5172075" cy="230832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1500" b="0" i="0" smtClean="0">
                <a:solidFill>
                  <a:schemeClr val="bg2">
                    <a:lumMod val="65000"/>
                    <a:lumOff val="35000"/>
                  </a:schemeClr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584185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1748271"/>
            <a:ext cx="5138176" cy="1495794"/>
          </a:xfrm>
        </p:spPr>
        <p:txBody>
          <a:bodyPr anchor="ctr" anchorCtr="0">
            <a:normAutofit/>
          </a:bodyPr>
          <a:lstStyle>
            <a:lvl1pPr>
              <a:defRPr sz="405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53869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Blue divid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964" y="1323964"/>
            <a:ext cx="3466073" cy="24955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102967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ell Blue divid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1748271"/>
            <a:ext cx="5138176" cy="1495794"/>
          </a:xfrm>
        </p:spPr>
        <p:txBody>
          <a:bodyPr anchor="ctr" anchorCtr="0">
            <a:normAutofit/>
          </a:bodyPr>
          <a:lstStyle>
            <a:lvl1pPr>
              <a:defRPr sz="405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6" name="Picture 5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6245609" y="4546187"/>
            <a:ext cx="475126" cy="4751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011961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="" xmlns:p14="http://schemas.microsoft.com/office/powerpoint/2010/main" val="24541299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Blu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 marL="767934" indent="0"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None/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0863149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Blue footer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39" y="1097280"/>
            <a:ext cx="59664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5"/>
            <a:ext cx="5966460" cy="64008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59664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823757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Blue footer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32918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9191701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Blue footer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07588" y="274319"/>
            <a:ext cx="3213959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2" y="1280160"/>
            <a:ext cx="3212895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21456" y="4909562"/>
            <a:ext cx="198882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75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75" kern="12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4376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Blue footer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1" y="274325"/>
            <a:ext cx="3934460" cy="3323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280160"/>
            <a:ext cx="32232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819150"/>
            <a:ext cx="32232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90966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Blue footer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274325"/>
            <a:ext cx="3223260" cy="66479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32232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1113348"/>
            <a:ext cx="32232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60900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="" xmlns:p14="http://schemas.microsoft.com/office/powerpoint/2010/main" val="21756789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Blue foo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91"/>
            <a:ext cx="5966460" cy="6647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41394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Dell Blue foot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057767"/>
            <a:ext cx="6858000" cy="85737"/>
          </a:xfrm>
          <a:prstGeom prst="rect">
            <a:avLst/>
          </a:prstGeom>
          <a:solidFill>
            <a:srgbClr val="0085C3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8899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Gray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1748271"/>
            <a:ext cx="5138176" cy="1495794"/>
          </a:xfrm>
        </p:spPr>
        <p:txBody>
          <a:bodyPr anchor="ctr" anchorCtr="0">
            <a:normAutofit/>
          </a:bodyPr>
          <a:lstStyle>
            <a:lvl1pPr>
              <a:defRPr sz="405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4" name="Picture 3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6245609" y="4546187"/>
            <a:ext cx="475126" cy="4751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5548423"/>
      </p:ext>
    </p:extLst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="" xmlns:p14="http://schemas.microsoft.com/office/powerpoint/2010/main" val="2105955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Gray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982572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Gray footer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39" y="1097280"/>
            <a:ext cx="59664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5"/>
            <a:ext cx="5966460" cy="64008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59664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5427293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Gray footer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32918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5948466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Gray footer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07588" y="274319"/>
            <a:ext cx="3213959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2" y="1280160"/>
            <a:ext cx="3212895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3048370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Gray footer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1" y="274325"/>
            <a:ext cx="3934460" cy="3323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280160"/>
            <a:ext cx="32232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819150"/>
            <a:ext cx="3223260" cy="238842"/>
          </a:xfrm>
        </p:spPr>
        <p:txBody>
          <a:bodyPr/>
          <a:lstStyle>
            <a:lvl1pPr marL="0" indent="0">
              <a:buNone/>
              <a:defRPr b="1">
                <a:solidFill>
                  <a:srgbClr val="AAAAAA"/>
                </a:solidFill>
              </a:defRPr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66502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Gray footer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274325"/>
            <a:ext cx="3223260" cy="66479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32232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1113348"/>
            <a:ext cx="3223260" cy="238842"/>
          </a:xfrm>
        </p:spPr>
        <p:txBody>
          <a:bodyPr/>
          <a:lstStyle>
            <a:lvl1pPr marL="0" indent="0">
              <a:buNone/>
              <a:defRPr b="1">
                <a:solidFill>
                  <a:srgbClr val="AAAAAA"/>
                </a:solidFill>
              </a:defRPr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37992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0780621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Gray foo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91"/>
            <a:ext cx="5966460" cy="6647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760928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Dell Gray foot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021947"/>
            <a:ext cx="6858000" cy="121557"/>
          </a:xfrm>
          <a:prstGeom prst="rect">
            <a:avLst/>
          </a:prstGeom>
          <a:solidFill>
            <a:srgbClr val="AAAAAA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65978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Dark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1748271"/>
            <a:ext cx="5138176" cy="1495794"/>
          </a:xfrm>
        </p:spPr>
        <p:txBody>
          <a:bodyPr anchor="ctr" anchorCtr="0">
            <a:normAutofit/>
          </a:bodyPr>
          <a:lstStyle>
            <a:lvl1pPr>
              <a:defRPr sz="405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4" name="Picture 3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6245609" y="4546187"/>
            <a:ext cx="475126" cy="4751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941421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="" xmlns:p14="http://schemas.microsoft.com/office/powerpoint/2010/main" val="24886951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Dark Blu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8615045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Dark Blue footer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39" y="1097280"/>
            <a:ext cx="59664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5"/>
            <a:ext cx="5966460" cy="64008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59664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047850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Dark Blue footer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32918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636149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Dark Blue footer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07588" y="274319"/>
            <a:ext cx="3213959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2" y="1280160"/>
            <a:ext cx="3212895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1218375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Dark Blue footer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1" y="274325"/>
            <a:ext cx="4459394" cy="3323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280160"/>
            <a:ext cx="32232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819150"/>
            <a:ext cx="32232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858451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Dark Blue footer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274325"/>
            <a:ext cx="3223260" cy="66479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32232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1113348"/>
            <a:ext cx="32232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66207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39" y="1097280"/>
            <a:ext cx="59664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5"/>
            <a:ext cx="5966460" cy="64008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59664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2541110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Dark Blue foo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91"/>
            <a:ext cx="5966460" cy="6647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35091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Dell Dark Blue foot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057767"/>
            <a:ext cx="6858000" cy="85737"/>
          </a:xfrm>
          <a:prstGeom prst="rect">
            <a:avLst/>
          </a:prstGeom>
          <a:solidFill>
            <a:srgbClr val="00447C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05343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Teal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1748271"/>
            <a:ext cx="5138176" cy="1495794"/>
          </a:xfrm>
        </p:spPr>
        <p:txBody>
          <a:bodyPr anchor="ctr" anchorCtr="0">
            <a:normAutofit/>
          </a:bodyPr>
          <a:lstStyle>
            <a:lvl1pPr>
              <a:defRPr sz="405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4" name="Picture 3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6245609" y="4546187"/>
            <a:ext cx="475126" cy="4751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9792390"/>
      </p:ext>
    </p:extLst>
  </p:cSld>
  <p:clrMapOvr>
    <a:masterClrMapping/>
  </p:clrMapOvr>
  <p:transition spd="med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="" xmlns:p14="http://schemas.microsoft.com/office/powerpoint/2010/main" val="3323635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Teal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1025452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Teal footer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39" y="1097280"/>
            <a:ext cx="59664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5"/>
            <a:ext cx="5966460" cy="64008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59664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8707728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Teal footer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32918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0397692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Teal footer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07588" y="274319"/>
            <a:ext cx="3213959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2" y="1280160"/>
            <a:ext cx="3212895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852246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Teal footer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2" y="274325"/>
            <a:ext cx="4044527" cy="3323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280160"/>
            <a:ext cx="32232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819150"/>
            <a:ext cx="32232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42257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Teal footer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274325"/>
            <a:ext cx="3223260" cy="66479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32232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1113348"/>
            <a:ext cx="32232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2386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32918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0243786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Teal foo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91"/>
            <a:ext cx="5966460" cy="6647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77445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Dell Teal foot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057767"/>
            <a:ext cx="6858000" cy="85737"/>
          </a:xfrm>
          <a:prstGeom prst="rect">
            <a:avLst/>
          </a:prstGeom>
          <a:solidFill>
            <a:srgbClr val="74CAC7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21082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Gree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1748271"/>
            <a:ext cx="5138176" cy="1495794"/>
          </a:xfrm>
        </p:spPr>
        <p:txBody>
          <a:bodyPr anchor="ctr" anchorCtr="0">
            <a:normAutofit/>
          </a:bodyPr>
          <a:lstStyle>
            <a:lvl1pPr>
              <a:defRPr sz="405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4" name="Picture 3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6245609" y="4546187"/>
            <a:ext cx="475126" cy="4751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021568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="" xmlns:p14="http://schemas.microsoft.com/office/powerpoint/2010/main" val="396015155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Green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8109416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Green footer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39" y="1097280"/>
            <a:ext cx="59664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5"/>
            <a:ext cx="5966460" cy="64008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59664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336526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Green footer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32918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5237682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Green footer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07588" y="274319"/>
            <a:ext cx="3213959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2" y="1280160"/>
            <a:ext cx="3212895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3894929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Green footer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274325"/>
            <a:ext cx="4046220" cy="3323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280160"/>
            <a:ext cx="32232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819150"/>
            <a:ext cx="32232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69070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Green footer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274325"/>
            <a:ext cx="3223260" cy="66479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32232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1113348"/>
            <a:ext cx="32232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14186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07588" y="274319"/>
            <a:ext cx="3213959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2" y="1280160"/>
            <a:ext cx="3212895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7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750" dirty="0" smtClean="0"/>
              <a:t>Fourth level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4247540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Green foo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91"/>
            <a:ext cx="5966460" cy="6647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54130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Dell Green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057767"/>
            <a:ext cx="6858000" cy="85737"/>
          </a:xfrm>
          <a:prstGeom prst="rect">
            <a:avLst/>
          </a:prstGeom>
          <a:solidFill>
            <a:srgbClr val="7AB800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43992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Yellow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6245609" y="4546187"/>
            <a:ext cx="475126" cy="475126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1748271"/>
            <a:ext cx="5138176" cy="1495794"/>
          </a:xfrm>
        </p:spPr>
        <p:txBody>
          <a:bodyPr anchor="ctr" anchorCtr="0">
            <a:normAutofit/>
          </a:bodyPr>
          <a:lstStyle>
            <a:lvl1pPr>
              <a:defRPr sz="405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97336"/>
      </p:ext>
    </p:extLst>
  </p:cSld>
  <p:clrMapOvr>
    <a:masterClrMapping/>
  </p:clrMapOvr>
  <p:transition spd="med"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="" xmlns:p14="http://schemas.microsoft.com/office/powerpoint/2010/main" val="4325821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Yellow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088738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Yellow footer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39" y="1097280"/>
            <a:ext cx="59664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5"/>
            <a:ext cx="5966460" cy="64008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59664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4392238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Yellow footer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32918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530450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Yellow footer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07588" y="274319"/>
            <a:ext cx="3213959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2" y="1280160"/>
            <a:ext cx="3212895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446350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Yellow footer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2" y="274325"/>
            <a:ext cx="4044527" cy="3323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280160"/>
            <a:ext cx="32232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819150"/>
            <a:ext cx="32232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76803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Yellow footer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274325"/>
            <a:ext cx="3223260" cy="66479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32232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1113348"/>
            <a:ext cx="32232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35181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1" y="274325"/>
            <a:ext cx="3782060" cy="3323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280160"/>
            <a:ext cx="32232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819150"/>
            <a:ext cx="32232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30073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Yellow foo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91"/>
            <a:ext cx="5966460" cy="6647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10293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Dell Yellow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057767"/>
            <a:ext cx="6858000" cy="85737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85335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Dark Red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6257873" y="4445041"/>
            <a:ext cx="475126" cy="475126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1748271"/>
            <a:ext cx="5138176" cy="1495794"/>
          </a:xfrm>
        </p:spPr>
        <p:txBody>
          <a:bodyPr anchor="ctr" anchorCtr="0">
            <a:normAutofit/>
          </a:bodyPr>
          <a:lstStyle>
            <a:lvl1pPr>
              <a:defRPr sz="405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7025976"/>
      </p:ext>
    </p:extLst>
  </p:cSld>
  <p:clrMapOvr>
    <a:masterClrMapping/>
  </p:clrMapOvr>
  <p:transition spd="med">
    <p:wipe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="" xmlns:p14="http://schemas.microsoft.com/office/powerpoint/2010/main" val="42522503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Dark Re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1867539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Dark Red footer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39" y="1097280"/>
            <a:ext cx="59664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5"/>
            <a:ext cx="5966460" cy="64008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59664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9534787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Dark Red footer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32918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3136672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Dark Red footer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07588" y="274319"/>
            <a:ext cx="3213959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2" y="1280160"/>
            <a:ext cx="3212895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405655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Dark Red footer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2" y="274325"/>
            <a:ext cx="4433993" cy="3323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280160"/>
            <a:ext cx="32232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819150"/>
            <a:ext cx="32232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39076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Dark Red footer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274325"/>
            <a:ext cx="3223260" cy="66479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32232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1113348"/>
            <a:ext cx="32232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37520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274325"/>
            <a:ext cx="3223260" cy="66479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32232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1113348"/>
            <a:ext cx="32232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2296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Dark Red foo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91"/>
            <a:ext cx="5966460" cy="6647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65346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Dell Dark Re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057767"/>
            <a:ext cx="6858000" cy="85737"/>
          </a:xfrm>
          <a:prstGeom prst="rect">
            <a:avLst/>
          </a:prstGeom>
          <a:solidFill>
            <a:srgbClr val="CE1126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31323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Berry divid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6257623" y="4448088"/>
            <a:ext cx="475126" cy="475126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1748271"/>
            <a:ext cx="5138176" cy="1495794"/>
          </a:xfrm>
        </p:spPr>
        <p:txBody>
          <a:bodyPr anchor="ctr" anchorCtr="0">
            <a:normAutofit/>
          </a:bodyPr>
          <a:lstStyle>
            <a:lvl1pPr>
              <a:defRPr sz="405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2920117"/>
      </p:ext>
    </p:extLst>
  </p:cSld>
  <p:clrMapOvr>
    <a:masterClrMapping/>
  </p:clrMapOvr>
  <p:transition spd="med">
    <p:wipe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="" xmlns:p14="http://schemas.microsoft.com/office/powerpoint/2010/main" val="19587777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Berry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1" y="1280160"/>
            <a:ext cx="594329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398873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Berry footer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39" y="1097280"/>
            <a:ext cx="59664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5"/>
            <a:ext cx="5966460" cy="64008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59664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2275256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Berry footer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" y="271886"/>
            <a:ext cx="5966460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3291840" y="1280160"/>
            <a:ext cx="28803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252670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Berry footer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07588" y="274319"/>
            <a:ext cx="3213959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5742" y="1280160"/>
            <a:ext cx="3212895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defRPr sz="105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430995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35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2236753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Berry footer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2" y="274325"/>
            <a:ext cx="4095327" cy="3323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280160"/>
            <a:ext cx="3223260" cy="32004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819150"/>
            <a:ext cx="32232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35415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Dell Berry footer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5740" y="274325"/>
            <a:ext cx="3223260" cy="66479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" y="1554480"/>
            <a:ext cx="3223260" cy="301752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050">
                <a:solidFill>
                  <a:schemeClr val="bg2"/>
                </a:solidFill>
                <a:latin typeface="Museo Sans For Dell" pitchFamily="2" charset="0"/>
              </a:defRPr>
            </a:lvl1pPr>
            <a:lvl2pPr marL="429806" indent="-173827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9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75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105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225"/>
              </a:spcBef>
              <a:spcAft>
                <a:spcPts val="0"/>
              </a:spcAft>
              <a:buClr>
                <a:srgbClr val="AAAAAA"/>
              </a:buClr>
              <a:defRPr sz="9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" y="1113348"/>
            <a:ext cx="3223260" cy="23884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63554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theme" Target="../theme/theme10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slideLayout" Target="../slideLayouts/slideLayout114.xml"/><Relationship Id="rId1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slideLayout" Target="../slideLayouts/slideLayout113.xml"/><Relationship Id="rId17" Type="http://schemas.openxmlformats.org/officeDocument/2006/relationships/slideLayout" Target="../slideLayouts/slideLayout118.xml"/><Relationship Id="rId2" Type="http://schemas.openxmlformats.org/officeDocument/2006/relationships/slideLayout" Target="../slideLayouts/slideLayout103.xml"/><Relationship Id="rId16" Type="http://schemas.openxmlformats.org/officeDocument/2006/relationships/slideLayout" Target="../slideLayouts/slideLayout117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1.xml"/><Relationship Id="rId19" Type="http://schemas.openxmlformats.org/officeDocument/2006/relationships/theme" Target="../theme/theme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Relationship Id="rId14" Type="http://schemas.openxmlformats.org/officeDocument/2006/relationships/slideLayout" Target="../slideLayouts/slideLayout11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ell_gray_logo.png"/>
          <p:cNvPicPr>
            <a:picLocks noChangeAspect="1"/>
          </p:cNvPicPr>
          <p:nvPr userDrawn="1"/>
        </p:nvPicPr>
        <p:blipFill>
          <a:blip r:embed="rId14" cstate="screen"/>
          <a:stretch>
            <a:fillRect/>
          </a:stretch>
        </p:blipFill>
        <p:spPr bwMode="black">
          <a:xfrm>
            <a:off x="6240655" y="4546483"/>
            <a:ext cx="470835" cy="470835"/>
          </a:xfrm>
          <a:prstGeom prst="rect">
            <a:avLst/>
          </a:prstGeom>
        </p:spPr>
      </p:pic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05741" y="271886"/>
            <a:ext cx="5947946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title. 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05742" y="1280160"/>
            <a:ext cx="594522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750" dirty="0" smtClean="0"/>
              <a:t>Fourth level</a:t>
            </a:r>
            <a:endParaRPr lang="en-US" dirty="0" smtClean="0"/>
          </a:p>
        </p:txBody>
      </p:sp>
      <p:sp>
        <p:nvSpPr>
          <p:cNvPr id="16" name="TextBox 15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21456" y="4873847"/>
            <a:ext cx="198882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endParaRPr lang="en-US" sz="675" kern="12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l" descr="                              Dell - Restricted - Confidential&#10;"/>
          <p:cNvSpPr txBox="1"/>
          <p:nvPr userDrawn="1"/>
        </p:nvSpPr>
        <p:spPr>
          <a:xfrm>
            <a:off x="0" y="4850511"/>
            <a:ext cx="6858000" cy="3240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endParaRPr lang="en-US" sz="638" b="1" i="0" u="none" baseline="0" dirty="0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221456" y="4873847"/>
            <a:ext cx="198882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endParaRPr lang="en-US" sz="675" kern="12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221456" y="4909562"/>
            <a:ext cx="198882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75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75" kern="12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94827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242" r:id="rId1"/>
    <p:sldLayoutId id="2147484366" r:id="rId2"/>
    <p:sldLayoutId id="2147484367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  <p:sldLayoutId id="2147484378" r:id="rId12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0" cap="none" baseline="0">
          <a:solidFill>
            <a:schemeClr val="bg1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5pPr>
      <a:lvl6pPr marL="34289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6pPr>
      <a:lvl7pPr marL="685783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7pPr>
      <a:lvl8pPr marL="1028675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8pPr>
      <a:lvl9pPr marL="1371566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9pPr>
    </p:titleStyle>
    <p:bodyStyle>
      <a:lvl1pPr marL="171446" indent="-171446" algn="l" rtl="0" eaLnBrk="1" fontAlgn="base" hangingPunct="1">
        <a:lnSpc>
          <a:spcPct val="100000"/>
        </a:lnSpc>
        <a:spcBef>
          <a:spcPts val="9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05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430995" indent="-175018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9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682212" indent="-165493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75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934618" indent="-166684" algn="l" rtl="0" eaLnBrk="1" fontAlgn="base" hangingPunct="1">
        <a:lnSpc>
          <a:spcPct val="90000"/>
        </a:lnSpc>
        <a:spcBef>
          <a:spcPts val="225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75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206074" indent="-1774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3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1548965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6pPr>
      <a:lvl7pPr marL="1891857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7pPr>
      <a:lvl8pPr marL="2234748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8pPr>
      <a:lvl9pPr marL="2577640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3084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05741" y="271886"/>
            <a:ext cx="5947946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05742" y="1280160"/>
            <a:ext cx="594522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750" dirty="0" smtClean="0"/>
              <a:t>Fourth level</a:t>
            </a:r>
            <a:endParaRPr lang="en-US" dirty="0" smtClean="0"/>
          </a:p>
        </p:txBody>
      </p:sp>
      <p:sp>
        <p:nvSpPr>
          <p:cNvPr id="16" name="TextBox 15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fl" descr="                              Dell - Restricted - Confidential&#10;"/>
          <p:cNvSpPr txBox="1"/>
          <p:nvPr userDrawn="1"/>
        </p:nvSpPr>
        <p:spPr>
          <a:xfrm>
            <a:off x="0" y="4850511"/>
            <a:ext cx="6858000" cy="3240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endParaRPr lang="en-US" sz="638" b="1" i="0" u="none" baseline="0" dirty="0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518" y="4605547"/>
            <a:ext cx="362200" cy="36220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21456" y="4909562"/>
            <a:ext cx="198882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75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75" kern="12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5057767"/>
            <a:ext cx="6858000" cy="85737"/>
          </a:xfrm>
          <a:prstGeom prst="rect">
            <a:avLst/>
          </a:prstGeom>
          <a:solidFill>
            <a:schemeClr val="accent6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623770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65" r:id="rId1"/>
    <p:sldLayoutId id="2147484376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64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0" cap="none" baseline="0">
          <a:solidFill>
            <a:schemeClr val="accent6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5pPr>
      <a:lvl6pPr marL="34289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6pPr>
      <a:lvl7pPr marL="685783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7pPr>
      <a:lvl8pPr marL="1028675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8pPr>
      <a:lvl9pPr marL="1371566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9pPr>
    </p:titleStyle>
    <p:bodyStyle>
      <a:lvl1pPr marL="171446" indent="-171446" algn="l" rtl="0" eaLnBrk="1" fontAlgn="base" hangingPunct="1">
        <a:lnSpc>
          <a:spcPct val="100000"/>
        </a:lnSpc>
        <a:spcBef>
          <a:spcPts val="9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05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430995" indent="-175018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9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682212" indent="-165493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75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934618" indent="-166684" algn="l" rtl="0" eaLnBrk="1" fontAlgn="base" hangingPunct="1">
        <a:lnSpc>
          <a:spcPct val="90000"/>
        </a:lnSpc>
        <a:spcBef>
          <a:spcPts val="225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7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206074" indent="-1774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3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1548965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6pPr>
      <a:lvl7pPr marL="1891857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7pPr>
      <a:lvl8pPr marL="2234748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8pPr>
      <a:lvl9pPr marL="2577640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6351"/>
            <a:ext cx="6877354" cy="5156201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60785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620443"/>
            <a:ext cx="4760786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4531023"/>
            <a:ext cx="5130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531023"/>
            <a:ext cx="346723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4531023"/>
            <a:ext cx="38447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 descr="dell_gray_logo.png"/>
          <p:cNvPicPr>
            <a:picLocks noChangeAspect="1"/>
          </p:cNvPicPr>
          <p:nvPr userDrawn="1"/>
        </p:nvPicPr>
        <p:blipFill>
          <a:blip r:embed="rId20" cstate="screen"/>
          <a:stretch>
            <a:fillRect/>
          </a:stretch>
        </p:blipFill>
        <p:spPr bwMode="black">
          <a:xfrm>
            <a:off x="6240655" y="4546483"/>
            <a:ext cx="470835" cy="470835"/>
          </a:xfrm>
          <a:prstGeom prst="rect">
            <a:avLst/>
          </a:prstGeom>
        </p:spPr>
      </p:pic>
      <p:sp>
        <p:nvSpPr>
          <p:cNvPr id="19" name="TextBox 18"/>
          <p:cNvSpPr txBox="1"/>
          <p:nvPr userDrawn="1"/>
        </p:nvSpPr>
        <p:spPr>
          <a:xfrm>
            <a:off x="221456" y="4873847"/>
            <a:ext cx="198882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endParaRPr lang="en-US" sz="675" kern="12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fl" descr="                              Dell - Restricted - Confidential&#10;"/>
          <p:cNvSpPr txBox="1"/>
          <p:nvPr userDrawn="1"/>
        </p:nvSpPr>
        <p:spPr>
          <a:xfrm>
            <a:off x="0" y="4850511"/>
            <a:ext cx="6858000" cy="3240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endParaRPr lang="en-US" sz="638" b="1" i="0" u="none" baseline="0" dirty="0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221456" y="4873847"/>
            <a:ext cx="198882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endParaRPr lang="en-US" sz="675" kern="12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221456" y="4909562"/>
            <a:ext cx="198882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75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75" kern="12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710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7" r:id="rId1"/>
    <p:sldLayoutId id="2147484528" r:id="rId2"/>
    <p:sldLayoutId id="2147484529" r:id="rId3"/>
    <p:sldLayoutId id="2147484530" r:id="rId4"/>
    <p:sldLayoutId id="2147484531" r:id="rId5"/>
    <p:sldLayoutId id="2147484532" r:id="rId6"/>
    <p:sldLayoutId id="2147484533" r:id="rId7"/>
    <p:sldLayoutId id="2147484534" r:id="rId8"/>
    <p:sldLayoutId id="2147484535" r:id="rId9"/>
    <p:sldLayoutId id="2147484536" r:id="rId10"/>
    <p:sldLayoutId id="2147484537" r:id="rId11"/>
    <p:sldLayoutId id="2147484538" r:id="rId12"/>
    <p:sldLayoutId id="2147484539" r:id="rId13"/>
    <p:sldLayoutId id="2147484540" r:id="rId14"/>
    <p:sldLayoutId id="2147484541" r:id="rId15"/>
    <p:sldLayoutId id="2147484542" r:id="rId16"/>
    <p:sldLayoutId id="2147484543" r:id="rId17"/>
    <p:sldLayoutId id="2147484544" r:id="rId18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3084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05740" y="277947"/>
            <a:ext cx="5966460" cy="29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07971" y="1280160"/>
            <a:ext cx="596646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title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5" name="TextBox 14" hidden="1"/>
          <p:cNvSpPr txBox="1"/>
          <p:nvPr/>
        </p:nvSpPr>
        <p:spPr>
          <a:xfrm>
            <a:off x="1421609" y="4789228"/>
            <a:ext cx="487153" cy="20774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B8D0290F-9E23-41BA-BCF9-EF3BA4816832}" type="datetime1">
              <a:rPr lang="en-US" sz="750" smtClean="0">
                <a:solidFill>
                  <a:schemeClr val="tx2"/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75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049185" y="1603182"/>
            <a:ext cx="1604963" cy="1407583"/>
          </a:xfrm>
          <a:prstGeom prst="rect">
            <a:avLst/>
          </a:prstGeom>
          <a:solidFill>
            <a:srgbClr val="0085C3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fl" descr="                              Dell - Restricted - Confidential&#10;"/>
          <p:cNvSpPr txBox="1"/>
          <p:nvPr userDrawn="1"/>
        </p:nvSpPr>
        <p:spPr>
          <a:xfrm>
            <a:off x="0" y="4850511"/>
            <a:ext cx="6858000" cy="3240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endParaRPr lang="en-US" sz="638" b="1" i="0" u="none" baseline="0" dirty="0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pic>
        <p:nvPicPr>
          <p:cNvPr id="10" name="Picture 9" descr="dell_white_logo.png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 bwMode="black">
          <a:xfrm>
            <a:off x="6245609" y="4546187"/>
            <a:ext cx="475126" cy="475126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21456" y="4909562"/>
            <a:ext cx="198882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75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75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66856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68" r:id="rId1"/>
    <p:sldLayoutId id="2147484368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9" r:id="rId8"/>
    <p:sldLayoutId id="2147484351" r:id="rId9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0" cap="none" baseline="0">
          <a:solidFill>
            <a:schemeClr val="tx2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5pPr>
      <a:lvl6pPr marL="34289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6pPr>
      <a:lvl7pPr marL="685783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7pPr>
      <a:lvl8pPr marL="1028675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8pPr>
      <a:lvl9pPr marL="1371566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9pPr>
    </p:titleStyle>
    <p:bodyStyle>
      <a:lvl1pPr marL="171446" indent="-171446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050">
          <a:solidFill>
            <a:schemeClr val="tx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430995" indent="-167875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chemeClr val="tx2"/>
        </a:buClr>
        <a:buSzPct val="100000"/>
        <a:buFont typeface="Museo Sans For Dell" pitchFamily="2" charset="0"/>
        <a:buChar char="–"/>
        <a:defRPr sz="900" baseline="0">
          <a:solidFill>
            <a:schemeClr val="tx2"/>
          </a:solidFill>
          <a:latin typeface="Museo Sans For Dell" pitchFamily="2" charset="0"/>
          <a:ea typeface="Museo Sans For Dell" pitchFamily="2" charset="0"/>
        </a:defRPr>
      </a:lvl2pPr>
      <a:lvl3pPr marL="682212" indent="-165493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chemeClr val="tx2"/>
        </a:buClr>
        <a:buFont typeface="Museo Sans For Dell" pitchFamily="2" charset="0"/>
        <a:buChar char="›"/>
        <a:defRPr sz="750">
          <a:solidFill>
            <a:schemeClr val="tx2"/>
          </a:solidFill>
          <a:latin typeface="Museo Sans For Dell" pitchFamily="2" charset="0"/>
          <a:ea typeface="Museo Sans For Dell" pitchFamily="2" charset="0"/>
        </a:defRPr>
      </a:lvl3pPr>
      <a:lvl4pPr marL="934618" indent="-166684" algn="l" rtl="0" eaLnBrk="1" fontAlgn="base" hangingPunct="1">
        <a:lnSpc>
          <a:spcPct val="100000"/>
        </a:lnSpc>
        <a:spcBef>
          <a:spcPts val="225"/>
        </a:spcBef>
        <a:spcAft>
          <a:spcPct val="0"/>
        </a:spcAft>
        <a:buClr>
          <a:schemeClr val="tx2"/>
        </a:buClr>
        <a:buFont typeface="Courier New" panose="02070309020205020404" pitchFamily="49" charset="0"/>
        <a:buChar char="o"/>
        <a:defRPr sz="750">
          <a:solidFill>
            <a:schemeClr val="tx2"/>
          </a:solidFill>
          <a:latin typeface="Museo Sans For Dell" pitchFamily="2" charset="0"/>
          <a:ea typeface="Museo Sans For Dell" pitchFamily="2" charset="0"/>
        </a:defRPr>
      </a:lvl4pPr>
      <a:lvl5pPr marL="1206074" indent="-1774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3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1548965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6pPr>
      <a:lvl7pPr marL="1891857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7pPr>
      <a:lvl8pPr marL="2234748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8pPr>
      <a:lvl9pPr marL="2577640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05741" y="271886"/>
            <a:ext cx="5947946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05742" y="1280160"/>
            <a:ext cx="594522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6" name="TextBox 15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9" name="fl" descr="                              Dell - Restricted - Confidential&#10;"/>
          <p:cNvSpPr txBox="1"/>
          <p:nvPr/>
        </p:nvSpPr>
        <p:spPr>
          <a:xfrm>
            <a:off x="0" y="4850511"/>
            <a:ext cx="6858000" cy="3240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endParaRPr lang="en-US" sz="638" b="1" i="0" u="none" baseline="0" dirty="0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5057767"/>
            <a:ext cx="6858000" cy="85737"/>
          </a:xfrm>
          <a:prstGeom prst="rect">
            <a:avLst/>
          </a:prstGeom>
          <a:solidFill>
            <a:srgbClr val="0085C3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518" y="4605547"/>
            <a:ext cx="362200" cy="3622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21456" y="4909562"/>
            <a:ext cx="198882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75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75" kern="12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7722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77" r:id="rId1"/>
    <p:sldLayoutId id="2147484369" r:id="rId2"/>
    <p:sldLayoutId id="2147484258" r:id="rId3"/>
    <p:sldLayoutId id="2147484259" r:id="rId4"/>
    <p:sldLayoutId id="2147484260" r:id="rId5"/>
    <p:sldLayoutId id="2147484261" r:id="rId6"/>
    <p:sldLayoutId id="2147484262" r:id="rId7"/>
    <p:sldLayoutId id="2147484263" r:id="rId8"/>
    <p:sldLayoutId id="2147484264" r:id="rId9"/>
    <p:sldLayoutId id="2147484350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0" cap="none" baseline="0">
          <a:solidFill>
            <a:schemeClr val="bg1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5pPr>
      <a:lvl6pPr marL="34289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6pPr>
      <a:lvl7pPr marL="685783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7pPr>
      <a:lvl8pPr marL="1028675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8pPr>
      <a:lvl9pPr marL="1371566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9pPr>
    </p:titleStyle>
    <p:bodyStyle>
      <a:lvl1pPr marL="171446" indent="-171446" algn="l" rtl="0" eaLnBrk="1" fontAlgn="base" hangingPunct="1">
        <a:lnSpc>
          <a:spcPct val="100000"/>
        </a:lnSpc>
        <a:spcBef>
          <a:spcPts val="9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05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430995" indent="-175018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9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682212" indent="-165493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75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934618" indent="-166684" algn="l" rtl="0" eaLnBrk="1" fontAlgn="base" hangingPunct="1">
        <a:lnSpc>
          <a:spcPct val="90000"/>
        </a:lnSpc>
        <a:spcBef>
          <a:spcPts val="225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7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206074" indent="-1774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3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1548965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6pPr>
      <a:lvl7pPr marL="1891857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7pPr>
      <a:lvl8pPr marL="2234748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8pPr>
      <a:lvl9pPr marL="2577640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05741" y="271886"/>
            <a:ext cx="5947946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05742" y="1280160"/>
            <a:ext cx="594522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6" name="TextBox 15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fl" descr="                              Dell - Restricted - Confidential&#10;"/>
          <p:cNvSpPr txBox="1"/>
          <p:nvPr userDrawn="1"/>
        </p:nvSpPr>
        <p:spPr>
          <a:xfrm>
            <a:off x="0" y="4850511"/>
            <a:ext cx="6858000" cy="3240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endParaRPr lang="en-US" sz="638" b="1" i="0" u="none" baseline="0" dirty="0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518" y="4605547"/>
            <a:ext cx="362200" cy="36220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21456" y="4909562"/>
            <a:ext cx="198882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75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75" kern="12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5057767"/>
            <a:ext cx="6858000" cy="85737"/>
          </a:xfrm>
          <a:prstGeom prst="rect">
            <a:avLst/>
          </a:prstGeom>
          <a:solidFill>
            <a:srgbClr val="AAAAAA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038976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52" r:id="rId1"/>
    <p:sldLayoutId id="2147484370" r:id="rId2"/>
    <p:sldLayoutId id="2147484266" r:id="rId3"/>
    <p:sldLayoutId id="2147484267" r:id="rId4"/>
    <p:sldLayoutId id="2147484268" r:id="rId5"/>
    <p:sldLayoutId id="2147484269" r:id="rId6"/>
    <p:sldLayoutId id="2147484270" r:id="rId7"/>
    <p:sldLayoutId id="2147484271" r:id="rId8"/>
    <p:sldLayoutId id="2147484272" r:id="rId9"/>
    <p:sldLayoutId id="2147484353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0" cap="none" baseline="0">
          <a:solidFill>
            <a:srgbClr val="AAAAAA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5pPr>
      <a:lvl6pPr marL="34289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6pPr>
      <a:lvl7pPr marL="685783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7pPr>
      <a:lvl8pPr marL="1028675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8pPr>
      <a:lvl9pPr marL="1371566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9pPr>
    </p:titleStyle>
    <p:bodyStyle>
      <a:lvl1pPr marL="171446" indent="-171446" algn="l" rtl="0" eaLnBrk="1" fontAlgn="base" hangingPunct="1">
        <a:lnSpc>
          <a:spcPct val="100000"/>
        </a:lnSpc>
        <a:spcBef>
          <a:spcPts val="9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05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430995" indent="-175018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9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682212" indent="-165493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75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934618" indent="-166684" algn="l" rtl="0" eaLnBrk="1" fontAlgn="base" hangingPunct="1">
        <a:lnSpc>
          <a:spcPct val="90000"/>
        </a:lnSpc>
        <a:spcBef>
          <a:spcPts val="225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75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206074" indent="-1774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3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1548965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6pPr>
      <a:lvl7pPr marL="1891857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7pPr>
      <a:lvl8pPr marL="2234748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8pPr>
      <a:lvl9pPr marL="2577640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05741" y="271886"/>
            <a:ext cx="5947946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05742" y="1280160"/>
            <a:ext cx="594522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750" dirty="0" smtClean="0"/>
              <a:t>Fourth level</a:t>
            </a:r>
            <a:endParaRPr lang="en-US" dirty="0" smtClean="0"/>
          </a:p>
        </p:txBody>
      </p:sp>
      <p:sp>
        <p:nvSpPr>
          <p:cNvPr id="16" name="TextBox 15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fl" descr="                              Dell - Restricted - Confidential&#10;"/>
          <p:cNvSpPr txBox="1"/>
          <p:nvPr userDrawn="1"/>
        </p:nvSpPr>
        <p:spPr>
          <a:xfrm>
            <a:off x="0" y="4850511"/>
            <a:ext cx="6858000" cy="3240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endParaRPr lang="en-US" sz="638" b="1" i="0" u="none" baseline="0" dirty="0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518" y="4605547"/>
            <a:ext cx="362200" cy="36220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21456" y="4909562"/>
            <a:ext cx="198882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75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75" kern="12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5057767"/>
            <a:ext cx="6858000" cy="85737"/>
          </a:xfrm>
          <a:prstGeom prst="rect">
            <a:avLst/>
          </a:prstGeom>
          <a:solidFill>
            <a:srgbClr val="00447C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34405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54" r:id="rId1"/>
    <p:sldLayoutId id="2147484371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355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0" cap="none" baseline="0">
          <a:solidFill>
            <a:srgbClr val="00447C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5pPr>
      <a:lvl6pPr marL="34289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6pPr>
      <a:lvl7pPr marL="685783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7pPr>
      <a:lvl8pPr marL="1028675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8pPr>
      <a:lvl9pPr marL="1371566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9pPr>
    </p:titleStyle>
    <p:bodyStyle>
      <a:lvl1pPr marL="171446" indent="-171446" algn="l" rtl="0" eaLnBrk="1" fontAlgn="base" hangingPunct="1">
        <a:lnSpc>
          <a:spcPct val="100000"/>
        </a:lnSpc>
        <a:spcBef>
          <a:spcPts val="9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05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430995" indent="-175018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9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682212" indent="-165493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75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939380" indent="-171446" algn="l" rtl="0" eaLnBrk="1" fontAlgn="base" hangingPunct="1">
        <a:lnSpc>
          <a:spcPct val="90000"/>
        </a:lnSpc>
        <a:spcBef>
          <a:spcPts val="225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7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206074" indent="-1774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3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1548965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6pPr>
      <a:lvl7pPr marL="1891857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7pPr>
      <a:lvl8pPr marL="2234748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8pPr>
      <a:lvl9pPr marL="2577640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05741" y="271886"/>
            <a:ext cx="5947946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05742" y="1280160"/>
            <a:ext cx="594522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750" dirty="0" smtClean="0"/>
              <a:t>Fourth level</a:t>
            </a:r>
            <a:endParaRPr lang="en-US" dirty="0" smtClean="0"/>
          </a:p>
        </p:txBody>
      </p:sp>
      <p:sp>
        <p:nvSpPr>
          <p:cNvPr id="16" name="TextBox 15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fl" descr="                              Dell - Restricted - Confidential&#10;"/>
          <p:cNvSpPr txBox="1"/>
          <p:nvPr userDrawn="1"/>
        </p:nvSpPr>
        <p:spPr>
          <a:xfrm>
            <a:off x="0" y="4850511"/>
            <a:ext cx="6858000" cy="3240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endParaRPr lang="en-US" sz="638" b="1" i="0" u="none" baseline="0" dirty="0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518" y="4605547"/>
            <a:ext cx="362200" cy="36220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21456" y="4909562"/>
            <a:ext cx="198882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75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75" kern="12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5057767"/>
            <a:ext cx="6858000" cy="85737"/>
          </a:xfrm>
          <a:prstGeom prst="rect">
            <a:avLst/>
          </a:prstGeom>
          <a:solidFill>
            <a:srgbClr val="74CAC7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57585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57" r:id="rId1"/>
    <p:sldLayoutId id="2147484372" r:id="rId2"/>
    <p:sldLayoutId id="2147484282" r:id="rId3"/>
    <p:sldLayoutId id="2147484283" r:id="rId4"/>
    <p:sldLayoutId id="2147484284" r:id="rId5"/>
    <p:sldLayoutId id="2147484285" r:id="rId6"/>
    <p:sldLayoutId id="2147484286" r:id="rId7"/>
    <p:sldLayoutId id="2147484287" r:id="rId8"/>
    <p:sldLayoutId id="2147484288" r:id="rId9"/>
    <p:sldLayoutId id="2147484356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0" cap="none" baseline="0">
          <a:solidFill>
            <a:schemeClr val="accent2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5pPr>
      <a:lvl6pPr marL="34289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6pPr>
      <a:lvl7pPr marL="685783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7pPr>
      <a:lvl8pPr marL="1028675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8pPr>
      <a:lvl9pPr marL="1371566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9pPr>
    </p:titleStyle>
    <p:bodyStyle>
      <a:lvl1pPr marL="171446" indent="-171446" algn="l" rtl="0" eaLnBrk="1" fontAlgn="base" hangingPunct="1">
        <a:lnSpc>
          <a:spcPct val="100000"/>
        </a:lnSpc>
        <a:spcBef>
          <a:spcPts val="9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05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430995" indent="-175018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9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682212" indent="-165493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75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934618" indent="-166684" algn="l" rtl="0" eaLnBrk="1" fontAlgn="base" hangingPunct="1">
        <a:lnSpc>
          <a:spcPct val="90000"/>
        </a:lnSpc>
        <a:spcBef>
          <a:spcPts val="225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7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206074" indent="-1774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3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1548965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6pPr>
      <a:lvl7pPr marL="1891857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7pPr>
      <a:lvl8pPr marL="2234748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8pPr>
      <a:lvl9pPr marL="2577640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05741" y="271886"/>
            <a:ext cx="5947946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05742" y="1280160"/>
            <a:ext cx="594522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750" dirty="0" smtClean="0"/>
              <a:t>Fourth level</a:t>
            </a:r>
            <a:endParaRPr lang="en-US" dirty="0" smtClean="0"/>
          </a:p>
        </p:txBody>
      </p:sp>
      <p:sp>
        <p:nvSpPr>
          <p:cNvPr id="16" name="TextBox 15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fl" descr="                              Dell - Restricted - Confidential&#10;"/>
          <p:cNvSpPr txBox="1"/>
          <p:nvPr userDrawn="1"/>
        </p:nvSpPr>
        <p:spPr>
          <a:xfrm>
            <a:off x="0" y="4850511"/>
            <a:ext cx="6858000" cy="3240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endParaRPr lang="en-US" sz="638" b="1" i="0" u="none" baseline="0" dirty="0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518" y="4605547"/>
            <a:ext cx="362200" cy="36220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21456" y="4909562"/>
            <a:ext cx="198882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75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75" kern="12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5057767"/>
            <a:ext cx="6858000" cy="85737"/>
          </a:xfrm>
          <a:prstGeom prst="rect">
            <a:avLst/>
          </a:prstGeom>
          <a:solidFill>
            <a:srgbClr val="7AB800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269000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59" r:id="rId1"/>
    <p:sldLayoutId id="2147484373" r:id="rId2"/>
    <p:sldLayoutId id="2147484290" r:id="rId3"/>
    <p:sldLayoutId id="2147484291" r:id="rId4"/>
    <p:sldLayoutId id="2147484292" r:id="rId5"/>
    <p:sldLayoutId id="2147484293" r:id="rId6"/>
    <p:sldLayoutId id="2147484294" r:id="rId7"/>
    <p:sldLayoutId id="2147484295" r:id="rId8"/>
    <p:sldLayoutId id="2147484296" r:id="rId9"/>
    <p:sldLayoutId id="2147484358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0" cap="none" baseline="0">
          <a:solidFill>
            <a:schemeClr val="accent3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5pPr>
      <a:lvl6pPr marL="34289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6pPr>
      <a:lvl7pPr marL="685783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7pPr>
      <a:lvl8pPr marL="1028675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8pPr>
      <a:lvl9pPr marL="1371566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9pPr>
    </p:titleStyle>
    <p:bodyStyle>
      <a:lvl1pPr marL="171446" indent="-171446" algn="l" rtl="0" eaLnBrk="1" fontAlgn="base" hangingPunct="1">
        <a:lnSpc>
          <a:spcPct val="100000"/>
        </a:lnSpc>
        <a:spcBef>
          <a:spcPts val="9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05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430995" indent="-175018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9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682212" indent="-165493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75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934618" indent="-166684" algn="l" rtl="0" eaLnBrk="1" fontAlgn="base" hangingPunct="1">
        <a:lnSpc>
          <a:spcPct val="90000"/>
        </a:lnSpc>
        <a:spcBef>
          <a:spcPts val="225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7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206074" indent="-1774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3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1548965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6pPr>
      <a:lvl7pPr marL="1891857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7pPr>
      <a:lvl8pPr marL="2234748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8pPr>
      <a:lvl9pPr marL="2577640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05741" y="271886"/>
            <a:ext cx="5947946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05742" y="1280160"/>
            <a:ext cx="594522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6" name="TextBox 15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fl" descr="                              Dell - Restricted - Confidential&#10;"/>
          <p:cNvSpPr txBox="1"/>
          <p:nvPr userDrawn="1"/>
        </p:nvSpPr>
        <p:spPr>
          <a:xfrm>
            <a:off x="0" y="4850511"/>
            <a:ext cx="6858000" cy="3240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endParaRPr lang="en-US" sz="638" b="1" i="0" u="none" baseline="0" dirty="0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518" y="4605547"/>
            <a:ext cx="362200" cy="36220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21456" y="4909562"/>
            <a:ext cx="198882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75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75" kern="12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5057767"/>
            <a:ext cx="6858000" cy="85737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9950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61" r:id="rId1"/>
    <p:sldLayoutId id="2147484374" r:id="rId2"/>
    <p:sldLayoutId id="2147484298" r:id="rId3"/>
    <p:sldLayoutId id="2147484299" r:id="rId4"/>
    <p:sldLayoutId id="2147484300" r:id="rId5"/>
    <p:sldLayoutId id="2147484301" r:id="rId6"/>
    <p:sldLayoutId id="2147484302" r:id="rId7"/>
    <p:sldLayoutId id="2147484303" r:id="rId8"/>
    <p:sldLayoutId id="2147484304" r:id="rId9"/>
    <p:sldLayoutId id="2147484360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0" cap="none" baseline="0">
          <a:solidFill>
            <a:schemeClr val="accent4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5pPr>
      <a:lvl6pPr marL="34289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6pPr>
      <a:lvl7pPr marL="685783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7pPr>
      <a:lvl8pPr marL="1028675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8pPr>
      <a:lvl9pPr marL="1371566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9pPr>
    </p:titleStyle>
    <p:bodyStyle>
      <a:lvl1pPr marL="171446" indent="-171446" algn="l" rtl="0" eaLnBrk="1" fontAlgn="base" hangingPunct="1">
        <a:lnSpc>
          <a:spcPct val="100000"/>
        </a:lnSpc>
        <a:spcBef>
          <a:spcPts val="9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05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430995" indent="-175018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9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682212" indent="-165493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75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934618" indent="-166684" algn="l" rtl="0" eaLnBrk="1" fontAlgn="base" hangingPunct="1">
        <a:lnSpc>
          <a:spcPct val="90000"/>
        </a:lnSpc>
        <a:spcBef>
          <a:spcPts val="225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7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206074" indent="-1774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3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1548965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6pPr>
      <a:lvl7pPr marL="1891857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7pPr>
      <a:lvl8pPr marL="2234748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8pPr>
      <a:lvl9pPr marL="2577640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05741" y="271886"/>
            <a:ext cx="5947946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05742" y="1280160"/>
            <a:ext cx="594522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750" dirty="0" smtClean="0"/>
              <a:t>Fourth level</a:t>
            </a:r>
            <a:endParaRPr lang="en-US" dirty="0" smtClean="0"/>
          </a:p>
        </p:txBody>
      </p:sp>
      <p:sp>
        <p:nvSpPr>
          <p:cNvPr id="16" name="TextBox 15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421609" y="4840912"/>
            <a:ext cx="487153" cy="934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675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450"/>
                </a:spcBef>
                <a:spcAft>
                  <a:spcPts val="0"/>
                </a:spcAft>
                <a:buClr>
                  <a:schemeClr val="bg1"/>
                </a:buClr>
              </a:pPr>
              <a:t>5/19/2016</a:t>
            </a:fld>
            <a:endParaRPr lang="en-US" sz="675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fl" descr="                              Dell - Restricted - Confidential&#10;"/>
          <p:cNvSpPr txBox="1"/>
          <p:nvPr userDrawn="1"/>
        </p:nvSpPr>
        <p:spPr>
          <a:xfrm>
            <a:off x="0" y="4850511"/>
            <a:ext cx="6858000" cy="3240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75"/>
              </a:spcBef>
              <a:spcAft>
                <a:spcPts val="75"/>
              </a:spcAft>
            </a:pPr>
            <a:endParaRPr lang="en-US" sz="638" b="1" i="0" u="none" baseline="0" dirty="0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518" y="4605547"/>
            <a:ext cx="362200" cy="36220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21456" y="4909562"/>
            <a:ext cx="198882" cy="891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75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75" kern="12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5057767"/>
            <a:ext cx="6858000" cy="85737"/>
          </a:xfrm>
          <a:prstGeom prst="rect">
            <a:avLst/>
          </a:prstGeom>
          <a:solidFill>
            <a:srgbClr val="CE1126"/>
          </a:solidFill>
          <a:effectLst/>
        </p:spPr>
        <p:txBody>
          <a:bodyPr wrap="square" lIns="137160" tIns="102870" rIns="102870" bIns="10287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endParaRPr lang="en-US" sz="15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090431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62" r:id="rId1"/>
    <p:sldLayoutId id="2147484375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63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0" cap="none" baseline="0">
          <a:solidFill>
            <a:schemeClr val="accent5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 Black" pitchFamily="34" charset="0"/>
        </a:defRPr>
      </a:lvl5pPr>
      <a:lvl6pPr marL="34289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6pPr>
      <a:lvl7pPr marL="685783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7pPr>
      <a:lvl8pPr marL="1028675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8pPr>
      <a:lvl9pPr marL="1371566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300" b="1">
          <a:solidFill>
            <a:schemeClr val="accent1"/>
          </a:solidFill>
          <a:latin typeface="Arial Black" pitchFamily="34" charset="0"/>
        </a:defRPr>
      </a:lvl9pPr>
    </p:titleStyle>
    <p:bodyStyle>
      <a:lvl1pPr marL="171446" indent="-171446" algn="l" rtl="0" eaLnBrk="1" fontAlgn="base" hangingPunct="1">
        <a:lnSpc>
          <a:spcPct val="100000"/>
        </a:lnSpc>
        <a:spcBef>
          <a:spcPts val="9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05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430995" indent="-175018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9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682212" indent="-165493" algn="l" rtl="0" eaLnBrk="1" fontAlgn="base" hangingPunct="1">
        <a:lnSpc>
          <a:spcPct val="100000"/>
        </a:lnSpc>
        <a:spcBef>
          <a:spcPts val="225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75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934618" indent="-166684" algn="l" rtl="0" eaLnBrk="1" fontAlgn="base" hangingPunct="1">
        <a:lnSpc>
          <a:spcPct val="90000"/>
        </a:lnSpc>
        <a:spcBef>
          <a:spcPts val="225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7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206074" indent="-1774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35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1548965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6pPr>
      <a:lvl7pPr marL="1891857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7pPr>
      <a:lvl8pPr marL="2234748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8pPr>
      <a:lvl9pPr marL="2577640" indent="-1774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2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205743" y="655326"/>
            <a:ext cx="5172749" cy="1231014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</a:t>
            </a:r>
            <a:r>
              <a:rPr lang="en-US" sz="2400" b="1" dirty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Model and its Challenges in EMR Healthcare </a:t>
            </a:r>
            <a:r>
              <a:rPr lang="en-US" sz="2400" b="1" dirty="0" smtClean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2492417" y="4134032"/>
            <a:ext cx="5172075" cy="230832"/>
          </a:xfrm>
        </p:spPr>
        <p:txBody>
          <a:bodyPr/>
          <a:lstStyle/>
          <a:p>
            <a:r>
              <a:rPr lang="en-US" dirty="0" smtClean="0"/>
              <a:t>                                                     </a:t>
            </a:r>
            <a:r>
              <a:rPr lang="en-US" b="1" dirty="0" smtClean="0">
                <a:solidFill>
                  <a:schemeClr val="tx1"/>
                </a:solidFill>
              </a:rPr>
              <a:t>- </a:t>
            </a:r>
            <a:r>
              <a:rPr lang="en-US" sz="1000" b="1" dirty="0" smtClean="0">
                <a:solidFill>
                  <a:schemeClr val="tx1"/>
                </a:solidFill>
              </a:rPr>
              <a:t>Dr. Ashwini Sushir</a:t>
            </a:r>
            <a:endParaRPr lang="en-US" sz="1000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30" y="2311685"/>
            <a:ext cx="2897313" cy="24349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009738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6114" y="364733"/>
            <a:ext cx="4760786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 Response to the survey</a:t>
            </a:r>
            <a:endParaRPr lang="en-US" sz="1800" dirty="0"/>
          </a:p>
        </p:txBody>
      </p:sp>
      <p:graphicFrame>
        <p:nvGraphicFramePr>
          <p:cNvPr id="5" name="Content Placeholder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95177629"/>
              </p:ext>
            </p:extLst>
          </p:nvPr>
        </p:nvGraphicFramePr>
        <p:xfrm>
          <a:off x="3359649" y="1280161"/>
          <a:ext cx="2789381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1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27990621"/>
              </p:ext>
            </p:extLst>
          </p:nvPr>
        </p:nvGraphicFramePr>
        <p:xfrm>
          <a:off x="457200" y="1280162"/>
          <a:ext cx="2316164" cy="3086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082"/>
                <a:gridCol w="1158082"/>
              </a:tblGrid>
              <a:tr h="3912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%Response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4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70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54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Incomplete Data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9525" marR="9525" marT="9525" marB="0" anchor="ctr"/>
                </a:tc>
              </a:tr>
              <a:tr h="354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Network and hardware issues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47.50%</a:t>
                      </a:r>
                    </a:p>
                  </a:txBody>
                  <a:tcPr marL="9525" marR="9525" marT="9525" marB="0" anchor="ctr"/>
                </a:tc>
              </a:tr>
              <a:tr h="354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Attrition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42.50%</a:t>
                      </a:r>
                    </a:p>
                  </a:txBody>
                  <a:tcPr marL="9525" marR="9525" marT="9525" marB="0" anchor="ctr"/>
                </a:tc>
              </a:tr>
              <a:tr h="354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Lack of deep Expertise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37.50%</a:t>
                      </a:r>
                    </a:p>
                  </a:txBody>
                  <a:tcPr marL="9525" marR="9525" marT="9525" marB="0" anchor="ctr"/>
                </a:tc>
              </a:tr>
              <a:tr h="354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Communication issues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32.50%</a:t>
                      </a:r>
                    </a:p>
                  </a:txBody>
                  <a:tcPr marL="9525" marR="9525" marT="9525" marB="0" anchor="ctr"/>
                </a:tc>
              </a:tr>
              <a:tr h="354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 and shifts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27.50%</a:t>
                      </a:r>
                    </a:p>
                  </a:txBody>
                  <a:tcPr marL="9525" marR="9525" marT="9525" marB="0" anchor="ctr"/>
                </a:tc>
              </a:tr>
              <a:tr h="213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Workload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22.50%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89141752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65330" y="2488719"/>
            <a:ext cx="5464175" cy="259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05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494662" y="651998"/>
            <a:ext cx="1478553" cy="1938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1441016" y="929386"/>
            <a:ext cx="1983131" cy="1675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1046340" y="2672596"/>
            <a:ext cx="1874129" cy="1622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313216" y="2672596"/>
            <a:ext cx="1348314" cy="1537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16"/>
          <p:cNvSpPr>
            <a:spLocks noChangeArrowheads="1"/>
          </p:cNvSpPr>
          <p:nvPr/>
        </p:nvSpPr>
        <p:spPr bwMode="auto">
          <a:xfrm>
            <a:off x="3140279" y="495368"/>
            <a:ext cx="616623" cy="408426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8" name="Rounded Rectangle 18"/>
          <p:cNvSpPr>
            <a:spLocks noChangeArrowheads="1"/>
          </p:cNvSpPr>
          <p:nvPr/>
        </p:nvSpPr>
        <p:spPr bwMode="auto">
          <a:xfrm>
            <a:off x="1103330" y="676018"/>
            <a:ext cx="736787" cy="449837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49"/>
          <p:cNvSpPr>
            <a:spLocks noChangeArrowheads="1"/>
          </p:cNvSpPr>
          <p:nvPr/>
        </p:nvSpPr>
        <p:spPr bwMode="auto">
          <a:xfrm>
            <a:off x="592559" y="4219619"/>
            <a:ext cx="807663" cy="52578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 Problems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50"/>
          <p:cNvSpPr>
            <a:spLocks noChangeArrowheads="1"/>
          </p:cNvSpPr>
          <p:nvPr/>
        </p:nvSpPr>
        <p:spPr bwMode="auto">
          <a:xfrm>
            <a:off x="2743925" y="4135120"/>
            <a:ext cx="755823" cy="627596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Logistics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83639" y="1822845"/>
            <a:ext cx="862204" cy="21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661530" y="1664972"/>
            <a:ext cx="75606" cy="559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61795" y="1294351"/>
            <a:ext cx="146387" cy="762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1" idx="2"/>
          </p:cNvCxnSpPr>
          <p:nvPr/>
        </p:nvCxnSpPr>
        <p:spPr>
          <a:xfrm>
            <a:off x="1832975" y="3078164"/>
            <a:ext cx="405128" cy="191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1703263" y="3730902"/>
            <a:ext cx="12194" cy="577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9" idx="3"/>
          </p:cNvCxnSpPr>
          <p:nvPr/>
        </p:nvCxnSpPr>
        <p:spPr>
          <a:xfrm flipV="1">
            <a:off x="3709098" y="2967848"/>
            <a:ext cx="677018" cy="142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265181" y="3120884"/>
            <a:ext cx="59551" cy="477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419659" y="3381674"/>
            <a:ext cx="585897" cy="146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3983201" y="728333"/>
            <a:ext cx="908533" cy="37465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Lack of deep expertise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3006013" y="1524163"/>
            <a:ext cx="1140460" cy="442913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issues 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43"/>
          <p:cNvSpPr>
            <a:spLocks noChangeArrowheads="1"/>
          </p:cNvSpPr>
          <p:nvPr/>
        </p:nvSpPr>
        <p:spPr bwMode="auto">
          <a:xfrm>
            <a:off x="3570836" y="3952492"/>
            <a:ext cx="1110561" cy="49847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Network and Hardware issues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48"/>
          <p:cNvSpPr>
            <a:spLocks noChangeArrowheads="1"/>
          </p:cNvSpPr>
          <p:nvPr/>
        </p:nvSpPr>
        <p:spPr bwMode="auto">
          <a:xfrm>
            <a:off x="2275444" y="3430979"/>
            <a:ext cx="1144215" cy="40099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Slow Ticketing Tool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51"/>
          <p:cNvSpPr>
            <a:spLocks noChangeArrowheads="1"/>
          </p:cNvSpPr>
          <p:nvPr/>
        </p:nvSpPr>
        <p:spPr bwMode="auto">
          <a:xfrm>
            <a:off x="4212794" y="3366213"/>
            <a:ext cx="1007110" cy="417116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Interface and printing issues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33"/>
          <p:cNvSpPr>
            <a:spLocks noChangeArrowheads="1"/>
          </p:cNvSpPr>
          <p:nvPr/>
        </p:nvSpPr>
        <p:spPr bwMode="auto">
          <a:xfrm>
            <a:off x="2109626" y="1010689"/>
            <a:ext cx="1059863" cy="37465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 management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746648" y="1518136"/>
            <a:ext cx="553401" cy="139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36"/>
          <p:cNvSpPr>
            <a:spLocks noChangeArrowheads="1"/>
          </p:cNvSpPr>
          <p:nvPr/>
        </p:nvSpPr>
        <p:spPr bwMode="auto">
          <a:xfrm>
            <a:off x="855866" y="1238184"/>
            <a:ext cx="893596" cy="483936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Incomplete</a:t>
            </a:r>
            <a:r>
              <a:rPr kumimoji="0" lang="en-US" altLang="en-US" sz="10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225295" y="2114486"/>
            <a:ext cx="663833" cy="26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38"/>
          <p:cNvSpPr>
            <a:spLocks noChangeArrowheads="1"/>
          </p:cNvSpPr>
          <p:nvPr/>
        </p:nvSpPr>
        <p:spPr bwMode="auto">
          <a:xfrm>
            <a:off x="1504124" y="1896487"/>
            <a:ext cx="871615" cy="47315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Sporadic</a:t>
            </a:r>
            <a:r>
              <a:rPr kumimoji="0" lang="en-US" altLang="en-US" sz="10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occurrence of incidents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>
            <a:off x="1396570" y="2788414"/>
            <a:ext cx="872809" cy="28975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46"/>
          <p:cNvSpPr>
            <a:spLocks noChangeArrowheads="1"/>
          </p:cNvSpPr>
          <p:nvPr/>
        </p:nvSpPr>
        <p:spPr bwMode="auto">
          <a:xfrm>
            <a:off x="1602644" y="4323080"/>
            <a:ext cx="779649" cy="56904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zone issues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41"/>
          <p:cNvSpPr>
            <a:spLocks noChangeArrowheads="1"/>
          </p:cNvSpPr>
          <p:nvPr/>
        </p:nvSpPr>
        <p:spPr bwMode="auto">
          <a:xfrm>
            <a:off x="452764" y="3541663"/>
            <a:ext cx="808471" cy="59345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skilled trainers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277441" y="3354572"/>
            <a:ext cx="751587" cy="61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54"/>
          <p:cNvSpPr>
            <a:spLocks noChangeArrowheads="1"/>
          </p:cNvSpPr>
          <p:nvPr/>
        </p:nvSpPr>
        <p:spPr bwMode="auto">
          <a:xfrm>
            <a:off x="911564" y="3136241"/>
            <a:ext cx="581218" cy="31098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Food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3927865" y="3353982"/>
            <a:ext cx="148430" cy="597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261003" y="1066366"/>
            <a:ext cx="67909" cy="665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62"/>
          <p:cNvSpPr>
            <a:spLocks noChangeArrowheads="1"/>
          </p:cNvSpPr>
          <p:nvPr/>
        </p:nvSpPr>
        <p:spPr bwMode="auto">
          <a:xfrm>
            <a:off x="4464132" y="1273236"/>
            <a:ext cx="758314" cy="41592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Attrition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62129" y="-2912703"/>
            <a:ext cx="184731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050"/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162129" y="-2926477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05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</a:rPr>
            </a:br>
            <a:endParaRPr kumimoji="0" lang="en-US" altLang="en-US" sz="105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162129" y="-2845685"/>
            <a:ext cx="2031325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smtClean="0">
              <a:ln>
                <a:noFill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US" altLang="en-US" sz="1050" b="0" i="0" u="none" strike="noStrike" cap="none" normalizeH="0" baseline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50"/>
          <p:cNvSpPr>
            <a:spLocks noChangeArrowheads="1"/>
          </p:cNvSpPr>
          <p:nvPr/>
        </p:nvSpPr>
        <p:spPr bwMode="auto">
          <a:xfrm>
            <a:off x="162129" y="-2764894"/>
            <a:ext cx="4297971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092325" algn="l"/>
                <a:tab pos="4073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092325" algn="l"/>
                <a:tab pos="4073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092325" algn="l"/>
                <a:tab pos="4073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092325" algn="l"/>
                <a:tab pos="4073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092325" algn="l"/>
                <a:tab pos="4073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092325" algn="l"/>
                <a:tab pos="4073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092325" algn="l"/>
                <a:tab pos="4073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092325" algn="l"/>
                <a:tab pos="4073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092325" algn="l"/>
                <a:tab pos="4073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2325" algn="l"/>
                <a:tab pos="4073525" algn="l"/>
              </a:tabLst>
            </a:pPr>
            <a:r>
              <a:rPr kumimoji="0" lang="en-US" altLang="en-US" sz="1050" b="0" i="0" u="none" strike="noStrike" cap="none" normalizeH="0" baseline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US" altLang="en-US" sz="1050" b="0" i="0" u="none" strike="noStrike" cap="none" normalizeH="0" baseline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2325" algn="l"/>
                <a:tab pos="4073525" algn="l"/>
              </a:tabLst>
            </a:pPr>
            <a:endParaRPr kumimoji="0" lang="en-US" altLang="en-US" sz="1050" b="0" i="0" u="none" strike="noStrike" cap="none" normalizeH="0" baseline="0" smtClean="0">
              <a:ln>
                <a:noFill/>
              </a:ln>
              <a:effectLst/>
            </a:endParaRPr>
          </a:p>
        </p:txBody>
      </p:sp>
      <p:sp>
        <p:nvSpPr>
          <p:cNvPr id="44" name="Rectangle 52"/>
          <p:cNvSpPr>
            <a:spLocks noChangeArrowheads="1"/>
          </p:cNvSpPr>
          <p:nvPr/>
        </p:nvSpPr>
        <p:spPr bwMode="auto">
          <a:xfrm>
            <a:off x="162129" y="-2926477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05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</a:rPr>
            </a:br>
            <a:endParaRPr kumimoji="0" lang="en-US" altLang="en-US" sz="105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53"/>
          <p:cNvSpPr>
            <a:spLocks noChangeArrowheads="1"/>
          </p:cNvSpPr>
          <p:nvPr/>
        </p:nvSpPr>
        <p:spPr bwMode="auto">
          <a:xfrm>
            <a:off x="162129" y="-2764894"/>
            <a:ext cx="6186309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5500688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5500688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5500688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5500688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5500688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500688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500688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500688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500688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  <a:tab pos="5943600" algn="r"/>
              </a:tabLst>
            </a:pPr>
            <a:r>
              <a:rPr kumimoji="0" lang="en-US" altLang="en-US" sz="1050" b="0" i="0" u="none" strike="noStrike" cap="none" normalizeH="0" baseline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US" altLang="en-US" sz="1050" b="0" i="0" u="none" strike="noStrike" cap="none" normalizeH="0" baseline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0688" algn="l"/>
                <a:tab pos="5943600" algn="r"/>
              </a:tabLst>
            </a:pPr>
            <a:endParaRPr kumimoji="0" lang="en-US" altLang="en-US" sz="1050" b="0" i="0" u="none" strike="noStrike" cap="none" normalizeH="0" baseline="0" smtClean="0">
              <a:ln>
                <a:noFill/>
              </a:ln>
              <a:effectLst/>
            </a:endParaRPr>
          </a:p>
        </p:txBody>
      </p:sp>
      <p:sp>
        <p:nvSpPr>
          <p:cNvPr id="46" name="Rectangle 56"/>
          <p:cNvSpPr>
            <a:spLocks noChangeArrowheads="1"/>
          </p:cNvSpPr>
          <p:nvPr/>
        </p:nvSpPr>
        <p:spPr bwMode="auto">
          <a:xfrm>
            <a:off x="162129" y="-2764894"/>
            <a:ext cx="431079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86225" algn="l"/>
              </a:tabLst>
            </a:pPr>
            <a:r>
              <a:rPr kumimoji="0" lang="en-US" altLang="en-US" sz="1050" b="0" i="0" u="none" strike="noStrike" cap="none" normalizeH="0" baseline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1050" b="0" i="0" u="none" strike="noStrike" cap="none" normalizeH="0" baseline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86225" algn="l"/>
              </a:tabLst>
            </a:pPr>
            <a:endParaRPr kumimoji="0" lang="en-US" altLang="en-US" sz="1050" b="0" i="0" u="none" strike="noStrike" cap="none" normalizeH="0" baseline="0" smtClean="0">
              <a:ln>
                <a:noFill/>
              </a:ln>
              <a:effectLst/>
            </a:endParaRPr>
          </a:p>
        </p:txBody>
      </p:sp>
      <p:sp>
        <p:nvSpPr>
          <p:cNvPr id="47" name="Rectangle 59"/>
          <p:cNvSpPr>
            <a:spLocks noChangeArrowheads="1"/>
          </p:cNvSpPr>
          <p:nvPr/>
        </p:nvSpPr>
        <p:spPr bwMode="auto">
          <a:xfrm>
            <a:off x="162129" y="-2845685"/>
            <a:ext cx="4310795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086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86225" algn="l"/>
              </a:tabLst>
            </a:pPr>
            <a:endParaRPr kumimoji="0" lang="en-US" altLang="en-US" sz="1050" b="0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86225" algn="l"/>
              </a:tabLst>
            </a:pP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86225" algn="l"/>
              </a:tabLst>
            </a:pPr>
            <a:endParaRPr kumimoji="0" lang="en-US" altLang="en-US" sz="105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48" name="Rectangle 61"/>
          <p:cNvSpPr>
            <a:spLocks noChangeArrowheads="1"/>
          </p:cNvSpPr>
          <p:nvPr/>
        </p:nvSpPr>
        <p:spPr bwMode="auto">
          <a:xfrm>
            <a:off x="162129" y="-2764894"/>
            <a:ext cx="3836307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hangingPunct="0">
              <a:tabLst>
                <a:tab pos="1204913" algn="l"/>
                <a:tab pos="3616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1204913" algn="l"/>
                <a:tab pos="3616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1204913" algn="l"/>
                <a:tab pos="3616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1204913" algn="l"/>
                <a:tab pos="3616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1204913" algn="l"/>
                <a:tab pos="3616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3616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3616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3616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3616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4913" algn="l"/>
                <a:tab pos="3616325" algn="l"/>
              </a:tabLst>
            </a:pP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4913" algn="l"/>
                <a:tab pos="3616325" algn="l"/>
              </a:tabLst>
            </a:pPr>
            <a:endParaRPr kumimoji="0" lang="en-US" altLang="en-US" sz="105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49" name="Rectangle 67"/>
          <p:cNvSpPr>
            <a:spLocks noChangeArrowheads="1"/>
          </p:cNvSpPr>
          <p:nvPr/>
        </p:nvSpPr>
        <p:spPr bwMode="auto">
          <a:xfrm>
            <a:off x="162129" y="-2684102"/>
            <a:ext cx="184731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050"/>
          </a:p>
        </p:txBody>
      </p:sp>
      <p:sp>
        <p:nvSpPr>
          <p:cNvPr id="118" name="Rounded Rectangle 27"/>
          <p:cNvSpPr>
            <a:spLocks noChangeArrowheads="1"/>
          </p:cNvSpPr>
          <p:nvPr/>
        </p:nvSpPr>
        <p:spPr bwMode="auto">
          <a:xfrm>
            <a:off x="5859187" y="2168783"/>
            <a:ext cx="893068" cy="941388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Challenges faced by the support team 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Rectangle 57"/>
          <p:cNvSpPr>
            <a:spLocks noChangeArrowheads="1"/>
          </p:cNvSpPr>
          <p:nvPr/>
        </p:nvSpPr>
        <p:spPr bwMode="auto">
          <a:xfrm>
            <a:off x="2970418" y="2957136"/>
            <a:ext cx="738680" cy="30607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9" name="Straight Arrow Connector 138"/>
          <p:cNvCxnSpPr>
            <a:stCxn id="33" idx="3"/>
          </p:cNvCxnSpPr>
          <p:nvPr/>
        </p:nvCxnSpPr>
        <p:spPr>
          <a:xfrm flipV="1">
            <a:off x="1261235" y="3719819"/>
            <a:ext cx="467336" cy="118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7336" y="-3190"/>
            <a:ext cx="5040161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b="1" u="sng" dirty="0" smtClean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Fishbone Diagram representing challenges of Support Employees</a:t>
            </a:r>
          </a:p>
        </p:txBody>
      </p:sp>
    </p:spTree>
    <p:extLst>
      <p:ext uri="{BB962C8B-B14F-4D97-AF65-F5344CB8AC3E}">
        <p14:creationId xmlns="" xmlns:p14="http://schemas.microsoft.com/office/powerpoint/2010/main" val="18013891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u="sng" dirty="0" smtClean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br>
              <a:rPr lang="en-US" sz="2000" b="1" u="sng" dirty="0" smtClean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u="sng" dirty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u="sng" dirty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u="sng" dirty="0">
              <a:solidFill>
                <a:srgbClr val="0087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1" y="1165966"/>
            <a:ext cx="5943290" cy="3568594"/>
          </a:xfrm>
        </p:spPr>
        <p:txBody>
          <a:bodyPr>
            <a:normAutofit fontScale="25000" lnSpcReduction="20000"/>
          </a:bodyPr>
          <a:lstStyle/>
          <a:p>
            <a:pPr marL="171450" indent="-171450">
              <a:buClrTx/>
              <a:buFont typeface="Wingdings" panose="05000000000000000000" pitchFamily="2" charset="2"/>
              <a:buChar char="§"/>
            </a:pPr>
            <a:r>
              <a:rPr lang="en-US" sz="4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depth in expertise in specific cases and mismatch in expectations </a:t>
            </a:r>
          </a:p>
          <a:p>
            <a:pPr>
              <a:buClrTx/>
            </a:pP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Compulsory trainings on applications </a:t>
            </a:r>
          </a:p>
          <a:p>
            <a:pPr>
              <a:buClrTx/>
            </a:pPr>
            <a:endParaRPr lang="en-US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ClrTx/>
              <a:buFont typeface="Wingdings" panose="05000000000000000000" pitchFamily="2" charset="2"/>
              <a:buChar char="§"/>
            </a:pPr>
            <a:r>
              <a:rPr lang="en-US" sz="4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ncomplete Data </a:t>
            </a:r>
            <a:endParaRPr lang="en-US" sz="4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reating templates with all necessary details for extracting all data at once</a:t>
            </a:r>
          </a:p>
          <a:p>
            <a:pPr>
              <a:buClrTx/>
            </a:pPr>
            <a:endParaRPr lang="en-US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ClrTx/>
              <a:buFont typeface="Wingdings" panose="05000000000000000000" pitchFamily="2" charset="2"/>
              <a:buChar char="§"/>
            </a:pPr>
            <a:r>
              <a:rPr lang="en-US" sz="4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sz="4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en-US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 priorities of work setting goals to complete the work</a:t>
            </a:r>
          </a:p>
          <a:p>
            <a:pPr>
              <a:buClrTx/>
            </a:pPr>
            <a:endParaRPr lang="en-US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ClrTx/>
              <a:buFont typeface="Wingdings" panose="05000000000000000000" pitchFamily="2" charset="2"/>
              <a:buChar char="§"/>
            </a:pPr>
            <a:r>
              <a:rPr lang="en-US" sz="4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 issues and Hardware issues</a:t>
            </a:r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>
              <a:buClrTx/>
            </a:pPr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 to data network cards, timely check on the hardware by the IT support 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</a:t>
            </a:r>
          </a:p>
          <a:p>
            <a:pPr marL="171450" indent="-171450">
              <a:buClrTx/>
              <a:buFont typeface="Wingdings" panose="05000000000000000000" pitchFamily="2" charset="2"/>
              <a:buChar char="§"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endParaRPr lang="en-US" sz="1200" b="1" u="sng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ClrTx/>
              <a:buFont typeface="Wingdings" panose="05000000000000000000" pitchFamily="2" charset="2"/>
              <a:buChar char="§"/>
            </a:pPr>
            <a:endParaRPr lang="en-US" sz="1200" b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ClrTx/>
              <a:buFont typeface="Wingdings" panose="05000000000000000000" pitchFamily="2" charset="2"/>
              <a:buChar char="§"/>
            </a:pPr>
            <a:endParaRPr lang="en-US" sz="1200" b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ClrTx/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NOTE*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are Based on my limited knowledge as I am not an expert on the subject.</a:t>
            </a:r>
          </a:p>
          <a:p>
            <a:pPr marL="171450" indent="-171450">
              <a:buClrTx/>
              <a:buFont typeface="Wingdings" panose="05000000000000000000" pitchFamily="2" charset="2"/>
              <a:buChar char="§"/>
            </a:pPr>
            <a:endParaRPr lang="en-US" sz="3000" b="1" u="sng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ClrTx/>
              <a:buFont typeface="Wingdings" panose="05000000000000000000" pitchFamily="2" charset="2"/>
              <a:buChar char="§"/>
            </a:pPr>
            <a:endParaRPr lang="en-US" sz="3000" b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ClrTx/>
              <a:buFont typeface="Wingdings" panose="05000000000000000000" pitchFamily="2" charset="2"/>
              <a:buChar char="§"/>
            </a:pPr>
            <a:endParaRPr lang="en-US" sz="3000" b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ClrTx/>
              <a:buFont typeface="Wingdings" panose="05000000000000000000" pitchFamily="2" charset="2"/>
              <a:buChar char="§"/>
            </a:pPr>
            <a:endParaRPr lang="en-US" sz="3000" b="1" u="sng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endParaRPr lang="en-US" sz="30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ClrTx/>
              <a:buFont typeface="Wingdings" panose="05000000000000000000" pitchFamily="2" charset="2"/>
              <a:buChar char="§"/>
            </a:pPr>
            <a:endParaRPr lang="en-US" sz="30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41071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1" y="441790"/>
            <a:ext cx="5943290" cy="3883630"/>
          </a:xfrm>
        </p:spPr>
        <p:txBody>
          <a:bodyPr>
            <a:normAutofit lnSpcReduction="10000"/>
          </a:bodyPr>
          <a:lstStyle/>
          <a:p>
            <a:pPr>
              <a:buClrTx/>
            </a:pP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ClrTx/>
              <a:buFont typeface="Wingdings" panose="05000000000000000000" pitchFamily="2" charset="2"/>
              <a:buChar char="§"/>
            </a:pPr>
            <a:r>
              <a:rPr lang="en-US" sz="1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Sporadic occurrence of incidents</a:t>
            </a:r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diligently handover the tickets to onshore Team when their shifts are  over.</a:t>
            </a:r>
          </a:p>
          <a:p>
            <a:pPr marL="171450" indent="-171450" algn="just">
              <a:buClrTx/>
              <a:buFont typeface="Wingdings" panose="05000000000000000000" pitchFamily="2" charset="2"/>
              <a:buChar char="§"/>
            </a:pPr>
            <a:r>
              <a:rPr lang="en-US" sz="1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Handling resources (Shifts)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just">
              <a:buClrTx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Shifts and leaves should be managed as per the workload, and employees Should have the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mutual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understandings to manage their timings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lvl="0" indent="-171450" algn="just">
              <a:buClrTx/>
              <a:buFont typeface="Wingdings" panose="05000000000000000000" pitchFamily="2" charset="2"/>
              <a:buChar char="§"/>
            </a:pPr>
            <a:r>
              <a:rPr lang="en-US" sz="1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Attrition</a:t>
            </a:r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Backup should be planned in the teams , Induction plan, and knowledge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sharing.</a:t>
            </a:r>
          </a:p>
          <a:p>
            <a:pPr lvl="0" algn="just">
              <a:buClrTx/>
            </a:pP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ClrTx/>
              <a:buFont typeface="Wingdings" panose="05000000000000000000" pitchFamily="2" charset="2"/>
              <a:buChar char="§"/>
            </a:pPr>
            <a:r>
              <a:rPr lang="en-US" sz="1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</a:t>
            </a:r>
            <a:r>
              <a:rPr lang="en-US" sz="1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Mutually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solved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,Good Rapport with onshore team.</a:t>
            </a:r>
          </a:p>
          <a:p>
            <a:pPr lvl="0" algn="just">
              <a:buClrTx/>
            </a:pP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 </a:t>
            </a:r>
            <a:r>
              <a:rPr lang="en-US" sz="1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issues in case of female employees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 of cabs should be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</a:t>
            </a:r>
            <a:r>
              <a:rPr lang="en-US" sz="1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food and facilities on weekends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committee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meetings, adding </a:t>
            </a:r>
          </a:p>
          <a:p>
            <a:pPr algn="just">
              <a:buClrTx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variety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 food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,meeting with facilities.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endParaRPr lang="en-US" sz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19759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944118"/>
            <a:ext cx="3962400" cy="32552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14419462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39" y="144886"/>
            <a:ext cx="5966460" cy="64008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u="sng" dirty="0" smtClean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sz="2200" b="1" u="sng" dirty="0">
              <a:solidFill>
                <a:srgbClr val="0087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2741" y="1280160"/>
            <a:ext cx="5943290" cy="3200400"/>
          </a:xfrm>
        </p:spPr>
        <p:txBody>
          <a:bodyPr>
            <a:normAutofit/>
          </a:bodyPr>
          <a:lstStyle/>
          <a:p>
            <a:pPr marL="171450" indent="-171450">
              <a:buClrTx/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Introduction</a:t>
            </a:r>
          </a:p>
          <a:p>
            <a:pPr marL="171450" indent="-171450">
              <a:buClrTx/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support team</a:t>
            </a:r>
          </a:p>
          <a:p>
            <a:pPr marL="171450" indent="-171450">
              <a:buClrTx/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Problem statement</a:t>
            </a:r>
          </a:p>
          <a:p>
            <a:pPr marL="171450" indent="-171450">
              <a:buClrTx/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Scope of project</a:t>
            </a:r>
          </a:p>
          <a:p>
            <a:pPr marL="171450" indent="-171450">
              <a:buClrTx/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Survey</a:t>
            </a:r>
          </a:p>
          <a:p>
            <a:pPr marL="171450" indent="-171450">
              <a:buClrTx/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Analysis</a:t>
            </a:r>
          </a:p>
          <a:p>
            <a:pPr marL="171450" indent="-171450">
              <a:buClrTx/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Recommendations</a:t>
            </a:r>
          </a:p>
          <a:p>
            <a:pPr marL="171450" indent="-171450">
              <a:buClrTx/>
              <a:buFont typeface="Wingdings" panose="05000000000000000000" pitchFamily="2" charset="2"/>
              <a:buChar char="q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Conclusion</a:t>
            </a:r>
          </a:p>
          <a:p>
            <a:pPr marL="171450" indent="-171450">
              <a:buClrTx/>
            </a:pP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051" y="271885"/>
            <a:ext cx="1981200" cy="33343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756786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u="sng" dirty="0" smtClean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200" b="1" u="sng" dirty="0">
              <a:solidFill>
                <a:srgbClr val="0087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0273" y="989707"/>
            <a:ext cx="6082044" cy="3222697"/>
          </a:xfrm>
        </p:spPr>
        <p:txBody>
          <a:bodyPr>
            <a:noAutofit/>
          </a:bodyPr>
          <a:lstStyle/>
          <a:p>
            <a:pPr marL="171450" indent="-171450">
              <a:buClrTx/>
              <a:buFont typeface="Wingdings" panose="05000000000000000000" pitchFamily="2" charset="2"/>
              <a:buChar char="§"/>
            </a:pPr>
            <a:endParaRPr lang="en-US" sz="12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refers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 plethora of services by which enterprises provide assistance to users of technology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 ,Software, healthcare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support services or other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mechanical goods.</a:t>
            </a:r>
            <a:endParaRPr lang="en-US" sz="1200" b="1" dirty="0">
              <a:solidFill>
                <a:schemeClr val="tx1"/>
              </a:solidFill>
            </a:endParaRPr>
          </a:p>
          <a:p>
            <a:pPr marL="171450" indent="-171450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 a range of customer services to assist customers in making cost effective and correct use of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product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includes assistance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 Planning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nstallation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roubleshooting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pgrading.</a:t>
            </a:r>
            <a:endParaRPr lang="en-US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965" y="3495435"/>
            <a:ext cx="1891144" cy="15561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966095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88481"/>
            <a:ext cx="5915025" cy="589718"/>
          </a:xfrm>
        </p:spPr>
        <p:txBody>
          <a:bodyPr>
            <a:normAutofit fontScale="90000"/>
          </a:bodyPr>
          <a:lstStyle/>
          <a:p>
            <a:r>
              <a:rPr lang="en-US" sz="2000" b="1" u="sng" dirty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Levels of support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AutoShape 2" descr="http://209.200.79.65/images/support_service_levels_b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71576531"/>
              </p:ext>
            </p:extLst>
          </p:nvPr>
        </p:nvGraphicFramePr>
        <p:xfrm>
          <a:off x="626724" y="1178198"/>
          <a:ext cx="5342562" cy="3311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0854"/>
                <a:gridCol w="1780854"/>
                <a:gridCol w="1780854"/>
              </a:tblGrid>
              <a:tr h="357248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 Level 1</a:t>
                      </a:r>
                      <a:endParaRPr lang="en-US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87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 Level</a:t>
                      </a:r>
                      <a:r>
                        <a:rPr lang="en-US" sz="105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87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</a:t>
                      </a:r>
                      <a:r>
                        <a:rPr lang="en-US" sz="105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level </a:t>
                      </a:r>
                      <a:r>
                        <a:rPr lang="en-US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87CC"/>
                    </a:solidFill>
                  </a:tcPr>
                </a:tc>
              </a:tr>
              <a:tr h="357248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Ticket registration</a:t>
                      </a:r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upgrade logger</a:t>
                      </a:r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 tuning</a:t>
                      </a:r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7248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FAQ support</a:t>
                      </a:r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Detailed issue tracking</a:t>
                      </a:r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Remote trouble shooting</a:t>
                      </a:r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9345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Installation support</a:t>
                      </a:r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Hardware and software</a:t>
                      </a:r>
                      <a:r>
                        <a:rPr lang="en-US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interoperability</a:t>
                      </a:r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 escalations</a:t>
                      </a:r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7248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Configuration control</a:t>
                      </a:r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Check integration</a:t>
                      </a:r>
                      <a:r>
                        <a:rPr lang="en-US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issues</a:t>
                      </a:r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Change management</a:t>
                      </a:r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6776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Ticket confirmation to issue logger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Reaching to vendor to solve issues</a:t>
                      </a:r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 updating</a:t>
                      </a:r>
                    </a:p>
                    <a:p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7248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Basic</a:t>
                      </a:r>
                      <a:r>
                        <a:rPr lang="en-US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trouble shooting</a:t>
                      </a:r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</a:t>
                      </a:r>
                      <a:r>
                        <a:rPr lang="en-US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level 3</a:t>
                      </a:r>
                      <a:endParaRPr lang="en-US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6776">
                <a:tc>
                  <a:txBody>
                    <a:bodyPr/>
                    <a:lstStyle/>
                    <a:p>
                      <a:pPr marL="0" marR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Escalation</a:t>
                      </a:r>
                      <a:r>
                        <a:rPr lang="en-US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level2</a:t>
                      </a:r>
                      <a:endParaRPr lang="en-US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1389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Support team </a:t>
            </a:r>
            <a:endParaRPr lang="en-US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449" y="2379518"/>
            <a:ext cx="1058823" cy="88800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115083" y="3736211"/>
            <a:ext cx="1349089" cy="1308400"/>
          </a:xfrm>
          <a:prstGeom prst="rect">
            <a:avLst/>
          </a:prstGeom>
          <a:solidFill>
            <a:srgbClr val="C00000"/>
          </a:solidFill>
          <a:effectLst/>
        </p:spPr>
        <p:txBody>
          <a:bodyPr wrap="square" lIns="182880" tIns="137160" rIns="137160" bIns="137160" rtlCol="0" anchor="t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800" b="1" u="sng" dirty="0" smtClean="0">
                <a:solidFill>
                  <a:schemeClr val="bg1"/>
                </a:solidFill>
                <a:latin typeface="+mn-lt"/>
              </a:rPr>
              <a:t>Application support</a:t>
            </a:r>
            <a:endParaRPr lang="en-US" sz="800" dirty="0" smtClean="0">
              <a:solidFill>
                <a:schemeClr val="bg1"/>
              </a:solidFill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/>
                </a:solidFill>
                <a:latin typeface="+mn-lt"/>
              </a:rPr>
              <a:t>  New developments</a:t>
            </a: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/>
                </a:solidFill>
                <a:latin typeface="+mn-lt"/>
              </a:rPr>
              <a:t> enhancements</a:t>
            </a: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/>
                </a:solidFill>
                <a:latin typeface="+mn-lt"/>
              </a:rPr>
              <a:t>Apply patches</a:t>
            </a: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/>
                </a:solidFill>
                <a:latin typeface="+mn-lt"/>
              </a:rPr>
              <a:t>Software release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608446" y="3752248"/>
            <a:ext cx="1327476" cy="1292363"/>
          </a:xfrm>
          <a:prstGeom prst="rect">
            <a:avLst/>
          </a:prstGeom>
          <a:solidFill>
            <a:srgbClr val="FFC000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800" b="1" u="sng" dirty="0" smtClean="0">
                <a:solidFill>
                  <a:schemeClr val="bg1"/>
                </a:solidFill>
                <a:latin typeface="+mn-lt"/>
              </a:rPr>
              <a:t>Operation support</a:t>
            </a: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/>
                </a:solidFill>
                <a:latin typeface="+mn-lt"/>
              </a:rPr>
              <a:t>Capacity planning</a:t>
            </a: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/>
                </a:solidFill>
                <a:latin typeface="+mn-lt"/>
              </a:rPr>
              <a:t>System administration</a:t>
            </a: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/>
                </a:solidFill>
                <a:latin typeface="+mn-lt"/>
              </a:rPr>
              <a:t>Database administration</a:t>
            </a: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/>
                </a:solidFill>
                <a:latin typeface="+mn-lt"/>
              </a:rPr>
              <a:t>Network administration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33199" y="3752248"/>
            <a:ext cx="1317587" cy="1292363"/>
          </a:xfrm>
          <a:prstGeom prst="rect">
            <a:avLst/>
          </a:prstGeom>
          <a:solidFill>
            <a:schemeClr val="accent1"/>
          </a:solidFill>
          <a:ln>
            <a:solidFill>
              <a:srgbClr val="0087CC"/>
            </a:solidFill>
          </a:ln>
          <a:effectLst/>
        </p:spPr>
        <p:txBody>
          <a:bodyPr wrap="square" lIns="182880" tIns="137160" rIns="137160" bIns="137160" rtlCol="0" anchor="t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user support</a:t>
            </a: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 manuals</a:t>
            </a: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material</a:t>
            </a: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portal</a:t>
            </a: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Trouble shooting</a:t>
            </a:r>
          </a:p>
          <a:p>
            <a:pPr marL="171450" indent="-1714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requests,FAQ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2699058" y="770562"/>
            <a:ext cx="1236863" cy="1222628"/>
          </a:xfrm>
          <a:prstGeom prst="flowChartConnector">
            <a:avLst/>
          </a:prstGeom>
          <a:solidFill>
            <a:srgbClr val="00B0F0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800" b="1" u="sng" dirty="0" smtClean="0">
                <a:solidFill>
                  <a:schemeClr val="bg1"/>
                </a:solidFill>
                <a:latin typeface="+mn-lt"/>
              </a:rPr>
              <a:t>Application support services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800" dirty="0" smtClean="0">
                <a:solidFill>
                  <a:schemeClr val="bg1"/>
                </a:solidFill>
                <a:latin typeface="+mn-lt"/>
              </a:rPr>
              <a:t>L1/L2/L3</a:t>
            </a:r>
          </a:p>
        </p:txBody>
      </p:sp>
      <p:sp>
        <p:nvSpPr>
          <p:cNvPr id="43" name="Flowchart: Connector 42"/>
          <p:cNvSpPr/>
          <p:nvPr/>
        </p:nvSpPr>
        <p:spPr>
          <a:xfrm>
            <a:off x="1209497" y="2356912"/>
            <a:ext cx="1254675" cy="865500"/>
          </a:xfrm>
          <a:prstGeom prst="flowChartConnector">
            <a:avLst/>
          </a:prstGeom>
          <a:solidFill>
            <a:srgbClr val="C00000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800" b="1" u="sng" dirty="0" smtClean="0">
                <a:solidFill>
                  <a:schemeClr val="bg1"/>
                </a:solidFill>
                <a:latin typeface="+mn-lt"/>
              </a:rPr>
              <a:t>Application support</a:t>
            </a:r>
          </a:p>
        </p:txBody>
      </p:sp>
      <p:sp>
        <p:nvSpPr>
          <p:cNvPr id="44" name="Flowchart: Connector 43"/>
          <p:cNvSpPr/>
          <p:nvPr/>
        </p:nvSpPr>
        <p:spPr>
          <a:xfrm>
            <a:off x="2769729" y="2392348"/>
            <a:ext cx="1084423" cy="830064"/>
          </a:xfrm>
          <a:prstGeom prst="flowChartConnector">
            <a:avLst/>
          </a:prstGeom>
          <a:solidFill>
            <a:srgbClr val="FFC000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</a:p>
        </p:txBody>
      </p:sp>
      <p:sp>
        <p:nvSpPr>
          <p:cNvPr id="3" name="Down Arrow 2"/>
          <p:cNvSpPr/>
          <p:nvPr/>
        </p:nvSpPr>
        <p:spPr>
          <a:xfrm rot="19428071">
            <a:off x="4125726" y="1720966"/>
            <a:ext cx="151727" cy="692347"/>
          </a:xfrm>
          <a:prstGeom prst="downArrow">
            <a:avLst/>
          </a:prstGeom>
          <a:solidFill>
            <a:schemeClr val="accent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" name="Down Arrow 26"/>
          <p:cNvSpPr/>
          <p:nvPr/>
        </p:nvSpPr>
        <p:spPr>
          <a:xfrm rot="2604854">
            <a:off x="2339537" y="1702350"/>
            <a:ext cx="156578" cy="635659"/>
          </a:xfrm>
          <a:prstGeom prst="downArrow">
            <a:avLst/>
          </a:prstGeom>
          <a:solidFill>
            <a:schemeClr val="accent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6180" y="2656436"/>
            <a:ext cx="62564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b="1" u="sng" dirty="0" smtClean="0">
                <a:solidFill>
                  <a:schemeClr val="bg1"/>
                </a:solidFill>
                <a:latin typeface="+mn-lt"/>
              </a:rPr>
              <a:t>User support</a:t>
            </a:r>
          </a:p>
        </p:txBody>
      </p:sp>
      <p:sp>
        <p:nvSpPr>
          <p:cNvPr id="8" name="Down Arrow 7"/>
          <p:cNvSpPr/>
          <p:nvPr/>
        </p:nvSpPr>
        <p:spPr>
          <a:xfrm>
            <a:off x="1733535" y="3274466"/>
            <a:ext cx="208281" cy="379954"/>
          </a:xfrm>
          <a:prstGeom prst="downArrow">
            <a:avLst/>
          </a:prstGeom>
          <a:solidFill>
            <a:schemeClr val="accent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225273" y="2025071"/>
            <a:ext cx="124551" cy="279787"/>
          </a:xfrm>
          <a:prstGeom prst="downArrow">
            <a:avLst/>
          </a:prstGeom>
          <a:solidFill>
            <a:srgbClr val="0087CC"/>
          </a:solidFill>
          <a:ln>
            <a:solidFill>
              <a:srgbClr val="008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3208641" y="3272535"/>
            <a:ext cx="192105" cy="379954"/>
          </a:xfrm>
          <a:prstGeom prst="downArrow">
            <a:avLst/>
          </a:prstGeom>
          <a:solidFill>
            <a:schemeClr val="accent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4788140" y="3274466"/>
            <a:ext cx="192105" cy="379954"/>
          </a:xfrm>
          <a:prstGeom prst="downArrow">
            <a:avLst/>
          </a:prstGeom>
          <a:solidFill>
            <a:schemeClr val="accent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40505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1" y="719847"/>
            <a:ext cx="5943290" cy="3760713"/>
          </a:xfrm>
        </p:spPr>
        <p:txBody>
          <a:bodyPr/>
          <a:lstStyle/>
          <a:p>
            <a:r>
              <a:rPr lang="en-US" sz="1800" b="1" u="sng" dirty="0" smtClean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Application Support team as observed on floor  </a:t>
            </a:r>
            <a:r>
              <a:rPr lang="en-US" sz="1800" b="1" dirty="0" smtClean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b="1" dirty="0">
              <a:solidFill>
                <a:srgbClr val="0087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solidFill>
                <a:schemeClr val="bg2">
                  <a:lumMod val="50000"/>
                </a:schemeClr>
              </a:solidFill>
            </a:endParaRP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 management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Incident management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roblem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management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654" y="2012753"/>
            <a:ext cx="2857500" cy="24678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03578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1" y="389563"/>
            <a:ext cx="5943290" cy="3709998"/>
          </a:xfrm>
        </p:spPr>
        <p:txBody>
          <a:bodyPr>
            <a:normAutofit/>
          </a:bodyPr>
          <a:lstStyle/>
          <a:p>
            <a:endParaRPr lang="en-US" sz="1400" dirty="0"/>
          </a:p>
          <a:p>
            <a:pPr lvl="0"/>
            <a:r>
              <a:rPr lang="en-US" sz="18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 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 is to study the support team workflow and to identify the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 faced by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in a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ealthcare IT company.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en-US" sz="18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Scope of Project 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 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Tx/>
            </a:pP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 the support model and its challenges will be helpful in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171450" lvl="0" indent="-171450">
              <a:buClrTx/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Decreasing the turn  around time for solving the tickets thereby increasing the work efficiency of the support team ,streamlining the work process.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065" y="3477697"/>
            <a:ext cx="2181595" cy="15536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47880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u="sng" dirty="0" smtClean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 Details</a:t>
            </a:r>
            <a:endParaRPr lang="en-US" sz="2000" b="1" u="sng" dirty="0">
              <a:solidFill>
                <a:srgbClr val="0087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1" y="1273996"/>
            <a:ext cx="5943290" cy="3206564"/>
          </a:xfrm>
        </p:spPr>
        <p:txBody>
          <a:bodyPr>
            <a:normAutofit lnSpcReduction="10000"/>
          </a:bodyPr>
          <a:lstStyle/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survey was conducted to study the challenges faced by the support team in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organization.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Time </a:t>
            </a:r>
            <a:r>
              <a:rPr lang="en-US" sz="1400" b="1" dirty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span</a:t>
            </a:r>
          </a:p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Feb – 29 April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</a:p>
          <a:p>
            <a:pPr marL="171450" indent="-171450">
              <a:buClrTx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 </a:t>
            </a:r>
            <a:r>
              <a:rPr lang="en-US" sz="1400" b="1" dirty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 </a:t>
            </a:r>
          </a:p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floor Observation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Personal interviews (convenient sampling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Sample size - 40</a:t>
            </a:r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</a:t>
            </a:r>
            <a:r>
              <a:rPr lang="en-US" sz="1400" b="1" dirty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-Tools used</a:t>
            </a:r>
            <a:endParaRPr lang="en-US" sz="1400" dirty="0">
              <a:solidFill>
                <a:srgbClr val="0087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Percentage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</a:p>
          <a:p>
            <a:pPr lvl="0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Fishbone diagram</a:t>
            </a:r>
          </a:p>
          <a:p>
            <a:endParaRPr lang="en-US" sz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30468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u="sng" dirty="0" smtClean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</a:t>
            </a:r>
            <a:r>
              <a:rPr lang="en-US" sz="1800" b="1" u="sng" dirty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b="1" u="sng" dirty="0" smtClean="0">
                <a:solidFill>
                  <a:srgbClr val="0087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eam challenges Survey Questions</a:t>
            </a:r>
            <a:endParaRPr lang="en-US" sz="1800" b="1" u="sng" dirty="0">
              <a:solidFill>
                <a:srgbClr val="0087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182" y="688368"/>
            <a:ext cx="3316608" cy="4263775"/>
          </a:xfrm>
        </p:spPr>
      </p:pic>
    </p:spTree>
    <p:extLst>
      <p:ext uri="{BB962C8B-B14F-4D97-AF65-F5344CB8AC3E}">
        <p14:creationId xmlns="" xmlns:p14="http://schemas.microsoft.com/office/powerpoint/2010/main" val="27875603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ll_Template 16x9_final_MuseoEmbedded">
  <a:themeElements>
    <a:clrScheme name="Custom 2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447C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Dell_Master_Template_4x3_2014 [Read-Only]" id="{8A96AE12-96B9-41BE-8FF2-E8A8D303E2FC}" vid="{216F7C96-5D9E-4303-B69A-097F3134C2D2}"/>
    </a:ext>
  </a:extLst>
</a:theme>
</file>

<file path=ppt/theme/theme10.xml><?xml version="1.0" encoding="utf-8"?>
<a:theme xmlns:a="http://schemas.openxmlformats.org/drawingml/2006/main" name="Content with Dell Berry footer">
  <a:themeElements>
    <a:clrScheme name="Dell Color Palette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386B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Dell_Master_Template_4x3_2014 [Read-Only]" id="{8A96AE12-96B9-41BE-8FF2-E8A8D303E2FC}" vid="{8F2E4868-FF20-4E9A-B751-BE355A4A90B7}"/>
    </a:ext>
  </a:extLst>
</a:theme>
</file>

<file path=ppt/theme/theme1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Dell Blue background ">
  <a:themeElements>
    <a:clrScheme name="Dell new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B7295A"/>
      </a:accent1>
      <a:accent2>
        <a:srgbClr val="F2AF00"/>
      </a:accent2>
      <a:accent3>
        <a:srgbClr val="7AB800"/>
      </a:accent3>
      <a:accent4>
        <a:srgbClr val="AAAAAA"/>
      </a:accent4>
      <a:accent5>
        <a:srgbClr val="6E2585"/>
      </a:accent5>
      <a:accent6>
        <a:srgbClr val="3084B6"/>
      </a:accent6>
      <a:hlink>
        <a:srgbClr val="DC5034"/>
      </a:hlink>
      <a:folHlink>
        <a:srgbClr val="D42E12"/>
      </a:folHlink>
    </a:clrScheme>
    <a:fontScheme name="Dell TTF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100"/>
          </a:spcBef>
          <a:spcAft>
            <a:spcPts val="100"/>
          </a:spcAft>
          <a:defRPr sz="1400" dirty="0" err="1" smtClean="0">
            <a:solidFill>
              <a:schemeClr val="tx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B7295A"/>
        </a:accent1>
        <a:accent2>
          <a:srgbClr val="F2AF00"/>
        </a:accent2>
        <a:accent3>
          <a:srgbClr val="7AB800"/>
        </a:accent3>
        <a:accent4>
          <a:srgbClr val="AAAAAA"/>
        </a:accent4>
        <a:accent5>
          <a:srgbClr val="6E2585"/>
        </a:accent5>
        <a:accent6>
          <a:srgbClr val="3084B6"/>
        </a:accent6>
        <a:hlink>
          <a:srgbClr val="DC5034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Dell_Master_Template_4x3_2014 [Read-Only]" id="{8A96AE12-96B9-41BE-8FF2-E8A8D303E2FC}" vid="{0413D253-3B8C-4E98-8A1D-635258368699}"/>
    </a:ext>
  </a:extLst>
</a:theme>
</file>

<file path=ppt/theme/theme3.xml><?xml version="1.0" encoding="utf-8"?>
<a:theme xmlns:a="http://schemas.openxmlformats.org/drawingml/2006/main" name="Content with Dell Blue footer">
  <a:themeElements>
    <a:clrScheme name="Dell Color Palette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386B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sz="1400" dirty="0" err="1" smtClean="0">
            <a:solidFill>
              <a:schemeClr val="bg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Dell_Master_Template_4x3_2014 [Read-Only]" id="{8A96AE12-96B9-41BE-8FF2-E8A8D303E2FC}" vid="{F93AB301-4042-445B-9580-D9C905470E70}"/>
    </a:ext>
  </a:extLst>
</a:theme>
</file>

<file path=ppt/theme/theme4.xml><?xml version="1.0" encoding="utf-8"?>
<a:theme xmlns:a="http://schemas.openxmlformats.org/drawingml/2006/main" name="Content with Dell Gray footer">
  <a:themeElements>
    <a:clrScheme name="Dell Color Palette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386B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Dell_Master_Template_4x3_2014 [Read-Only]" id="{8A96AE12-96B9-41BE-8FF2-E8A8D303E2FC}" vid="{C4E9ECC0-9CD5-4FE3-A23B-47B6FA4FD21C}"/>
    </a:ext>
  </a:extLst>
</a:theme>
</file>

<file path=ppt/theme/theme5.xml><?xml version="1.0" encoding="utf-8"?>
<a:theme xmlns:a="http://schemas.openxmlformats.org/drawingml/2006/main" name="Content with Dell Dark Blue footer">
  <a:themeElements>
    <a:clrScheme name="Custom 3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447C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Dell_Master_Template_4x3_2014 [Read-Only]" id="{8A96AE12-96B9-41BE-8FF2-E8A8D303E2FC}" vid="{AB059347-BAB6-47F5-88C9-2B791A0AA1CD}"/>
    </a:ext>
  </a:extLst>
</a:theme>
</file>

<file path=ppt/theme/theme6.xml><?xml version="1.0" encoding="utf-8"?>
<a:theme xmlns:a="http://schemas.openxmlformats.org/drawingml/2006/main" name="Content with Dell Teal footer">
  <a:themeElements>
    <a:clrScheme name="Dell Color Palette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386B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Dell_Master_Template_4x3_2014 [Read-Only]" id="{8A96AE12-96B9-41BE-8FF2-E8A8D303E2FC}" vid="{1DA4B6B2-C8F1-495B-9784-97536804C427}"/>
    </a:ext>
  </a:extLst>
</a:theme>
</file>

<file path=ppt/theme/theme7.xml><?xml version="1.0" encoding="utf-8"?>
<a:theme xmlns:a="http://schemas.openxmlformats.org/drawingml/2006/main" name="Content with Dell Green footer">
  <a:themeElements>
    <a:clrScheme name="Dell Color Palette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386B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Dell_Master_Template_4x3_2014 [Read-Only]" id="{8A96AE12-96B9-41BE-8FF2-E8A8D303E2FC}" vid="{7C1DD344-DF03-4039-A9A4-8D14998EBC27}"/>
    </a:ext>
  </a:extLst>
</a:theme>
</file>

<file path=ppt/theme/theme8.xml><?xml version="1.0" encoding="utf-8"?>
<a:theme xmlns:a="http://schemas.openxmlformats.org/drawingml/2006/main" name="Content with Dell Yellow footer">
  <a:themeElements>
    <a:clrScheme name="Dell Color Palette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386B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Dell_Master_Template_4x3_2014 [Read-Only]" id="{8A96AE12-96B9-41BE-8FF2-E8A8D303E2FC}" vid="{0BE5BE45-CE71-4A58-BAEC-C943490141AF}"/>
    </a:ext>
  </a:extLst>
</a:theme>
</file>

<file path=ppt/theme/theme9.xml><?xml version="1.0" encoding="utf-8"?>
<a:theme xmlns:a="http://schemas.openxmlformats.org/drawingml/2006/main" name="Content with Dell Dark Red footer">
  <a:themeElements>
    <a:clrScheme name="Dell Color Palette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386B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Dell_Master_Template_4x3_2014 [Read-Only]" id="{8A96AE12-96B9-41BE-8FF2-E8A8D303E2FC}" vid="{C24D7FB3-0D14-44B8-820F-D08E9D432AA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EBEE83C66E54EA9BED83B0A9A60DB" ma:contentTypeVersion="1" ma:contentTypeDescription="Create a new document." ma:contentTypeScope="" ma:versionID="51a43b2161297f783d65b37e357c79e9">
  <xsd:schema xmlns:xsd="http://www.w3.org/2001/XMLSchema" xmlns:p="http://schemas.microsoft.com/office/2006/metadata/properties" targetNamespace="http://schemas.microsoft.com/office/2006/metadata/properties" ma:root="true" ma:fieldsID="b9cfef283e0bc2d986a66f9ec0cdc4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3332CB6-AB82-4DD3-8C89-C660A1C39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6FC490B-1F77-48C5-AC70-1DD939DBDF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73BDD3-AA35-4F19-A12A-C6462BECFBD1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22 april 2016 ppt (SMC)</Template>
  <TotalTime>2601</TotalTime>
  <Words>526</Words>
  <Application>Microsoft Office PowerPoint</Application>
  <PresentationFormat>Custom</PresentationFormat>
  <Paragraphs>192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Dell_Template 16x9_final_MuseoEmbedded</vt:lpstr>
      <vt:lpstr>Content Dell Blue background </vt:lpstr>
      <vt:lpstr>Content with Dell Blue footer</vt:lpstr>
      <vt:lpstr>Content with Dell Gray footer</vt:lpstr>
      <vt:lpstr>Content with Dell Dark Blue footer</vt:lpstr>
      <vt:lpstr>Content with Dell Teal footer</vt:lpstr>
      <vt:lpstr>Content with Dell Green footer</vt:lpstr>
      <vt:lpstr>Content with Dell Yellow footer</vt:lpstr>
      <vt:lpstr>Content with Dell Dark Red footer</vt:lpstr>
      <vt:lpstr>Content with Dell Berry footer</vt:lpstr>
      <vt:lpstr>Facet</vt:lpstr>
      <vt:lpstr>  Application Support Model and its Challenges in EMR Healthcare Accounts </vt:lpstr>
      <vt:lpstr> Contents</vt:lpstr>
      <vt:lpstr> Introduction</vt:lpstr>
      <vt:lpstr>Levels of support </vt:lpstr>
      <vt:lpstr>Functions of Support team </vt:lpstr>
      <vt:lpstr>Slide 6</vt:lpstr>
      <vt:lpstr>Slide 7</vt:lpstr>
      <vt:lpstr> Survey Details</vt:lpstr>
      <vt:lpstr>Support Team challenges Survey Questions</vt:lpstr>
      <vt:lpstr>Slide 10</vt:lpstr>
      <vt:lpstr>Slide 11</vt:lpstr>
      <vt:lpstr>Recommendations  </vt:lpstr>
      <vt:lpstr>Slide 13</vt:lpstr>
      <vt:lpstr>Slide 14</vt:lpstr>
    </vt:vector>
  </TitlesOfParts>
  <Company>Dell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model and its challenges</dc:title>
  <dc:creator>Sushir, Dr Ashwini</dc:creator>
  <cp:keywords>Restricted</cp:keywords>
  <cp:lastModifiedBy>SSS</cp:lastModifiedBy>
  <cp:revision>676</cp:revision>
  <cp:lastPrinted>2014-02-14T16:26:12Z</cp:lastPrinted>
  <dcterms:created xsi:type="dcterms:W3CDTF">2016-04-22T02:33:33Z</dcterms:created>
  <dcterms:modified xsi:type="dcterms:W3CDTF">2016-05-19T03:23:44Z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0x010100EAEEBEE83C66E54EA9BED83B0A9A60DB</vt:lpwstr>
  </property>
  <property fmtid="{D5CDD505-2E9C-101B-9397-08002B2CF9AE}" pid="3" name="TitusGUID">
    <vt:lpwstr>6de5364f-12a1-491b-8c76-d9892a55c910</vt:lpwstr>
  </property>
  <property fmtid="{D5CDD505-2E9C-101B-9397-08002B2CF9AE}" pid="4" name="DellClassification">
    <vt:lpwstr>Restricted</vt:lpwstr>
  </property>
  <property fmtid="{D5CDD505-2E9C-101B-9397-08002B2CF9AE}" pid="5" name="DellSubLabels">
    <vt:lpwstr/>
  </property>
  <property fmtid="{D5CDD505-2E9C-101B-9397-08002B2CF9AE}" pid="6" name="DellVisual Markings (PPT)">
    <vt:lpwstr>Classification Footer</vt:lpwstr>
  </property>
  <property fmtid="{D5CDD505-2E9C-101B-9397-08002B2CF9AE}" pid="7" name="titusconfig">
    <vt:lpwstr>1.1AMER</vt:lpwstr>
  </property>
</Properties>
</file>