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9" r:id="rId4"/>
    <p:sldId id="292" r:id="rId5"/>
    <p:sldId id="258" r:id="rId6"/>
    <p:sldId id="276" r:id="rId7"/>
    <p:sldId id="275" r:id="rId8"/>
    <p:sldId id="290" r:id="rId9"/>
    <p:sldId id="291" r:id="rId10"/>
    <p:sldId id="277" r:id="rId11"/>
    <p:sldId id="271" r:id="rId12"/>
    <p:sldId id="278" r:id="rId13"/>
    <p:sldId id="294" r:id="rId14"/>
    <p:sldId id="286" r:id="rId15"/>
    <p:sldId id="295" r:id="rId16"/>
    <p:sldId id="282" r:id="rId17"/>
    <p:sldId id="296" r:id="rId18"/>
    <p:sldId id="297" r:id="rId19"/>
    <p:sldId id="298" r:id="rId20"/>
    <p:sldId id="279" r:id="rId21"/>
    <p:sldId id="283" r:id="rId22"/>
    <p:sldId id="293" r:id="rId23"/>
    <p:sldId id="28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iksha_sharma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5804449042939E-2"/>
          <c:y val="8.9236882772830983E-2"/>
          <c:w val="0.87023279875840664"/>
          <c:h val="0.684262025658007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Strongly agree</c:v>
                </c:pt>
              </c:strCache>
            </c:strRef>
          </c:tx>
          <c:spPr>
            <a:gradFill rotWithShape="1">
              <a:gsLst>
                <a:gs pos="48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968568595497973E-17"/>
                  <c:y val="3.96039603960396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16-4339-B9D1-A0B3743139B6}"/>
                </c:ext>
              </c:extLst>
            </c:dLbl>
            <c:dLbl>
              <c:idx val="2"/>
              <c:layout>
                <c:manualLayout>
                  <c:x val="0"/>
                  <c:y val="8.2508250825082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16-4339-B9D1-A0B3743139B6}"/>
                </c:ext>
              </c:extLst>
            </c:dLbl>
            <c:dLbl>
              <c:idx val="4"/>
              <c:layout>
                <c:manualLayout>
                  <c:x val="0"/>
                  <c:y val="0.115511551155115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16-4339-B9D1-A0B3743139B6}"/>
                </c:ext>
              </c:extLst>
            </c:dLbl>
            <c:dLbl>
              <c:idx val="7"/>
              <c:layout>
                <c:manualLayout>
                  <c:x val="-7.5874274381991891E-17"/>
                  <c:y val="0.105610561056105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16-4339-B9D1-A0B3743139B6}"/>
                </c:ext>
              </c:extLst>
            </c:dLbl>
            <c:dLbl>
              <c:idx val="10"/>
              <c:layout>
                <c:manualLayout>
                  <c:x val="-2.0693222969478254E-3"/>
                  <c:y val="6.2706270627062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16-4339-B9D1-A0B3743139B6}"/>
                </c:ext>
              </c:extLst>
            </c:dLbl>
            <c:dLbl>
              <c:idx val="13"/>
              <c:layout>
                <c:manualLayout>
                  <c:x val="2.0693222969477496E-3"/>
                  <c:y val="6.2706270627062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16-4339-B9D1-A0B3743139B6}"/>
                </c:ext>
              </c:extLst>
            </c:dLbl>
            <c:dLbl>
              <c:idx val="14"/>
              <c:layout>
                <c:manualLayout>
                  <c:x val="2.0693222969477496E-3"/>
                  <c:y val="9.5709570957095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16-4339-B9D1-A0B3743139B6}"/>
                </c:ext>
              </c:extLst>
            </c:dLbl>
            <c:dLbl>
              <c:idx val="15"/>
              <c:layout>
                <c:manualLayout>
                  <c:x val="0"/>
                  <c:y val="-3.6303630363036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16-4339-B9D1-A0B374313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</c:strCache>
            </c:strRef>
          </c:cat>
          <c:val>
            <c:numRef>
              <c:f>Sheet1!$D$3:$D$18</c:f>
              <c:numCache>
                <c:formatCode>0.00%</c:formatCode>
                <c:ptCount val="16"/>
                <c:pt idx="0">
                  <c:v>0.51</c:v>
                </c:pt>
                <c:pt idx="1">
                  <c:v>0.432</c:v>
                </c:pt>
                <c:pt idx="2">
                  <c:v>0.39600000000000002</c:v>
                </c:pt>
                <c:pt idx="3">
                  <c:v>0.432</c:v>
                </c:pt>
                <c:pt idx="4">
                  <c:v>0.46899999999999997</c:v>
                </c:pt>
                <c:pt idx="5">
                  <c:v>0.318</c:v>
                </c:pt>
                <c:pt idx="6">
                  <c:v>0.48399999999999999</c:v>
                </c:pt>
                <c:pt idx="7">
                  <c:v>0.41699999999999998</c:v>
                </c:pt>
                <c:pt idx="8">
                  <c:v>0.27100000000000002</c:v>
                </c:pt>
                <c:pt idx="9">
                  <c:v>0.38</c:v>
                </c:pt>
                <c:pt idx="10">
                  <c:v>0.35899999999999999</c:v>
                </c:pt>
                <c:pt idx="11">
                  <c:v>0.34899999999999998</c:v>
                </c:pt>
                <c:pt idx="12">
                  <c:v>0.57799999999999996</c:v>
                </c:pt>
                <c:pt idx="13">
                  <c:v>0.54200000000000004</c:v>
                </c:pt>
                <c:pt idx="14">
                  <c:v>0.432</c:v>
                </c:pt>
                <c:pt idx="1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16-4339-B9D1-A0B3743139B6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8.2508250825082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16-4339-B9D1-A0B3743139B6}"/>
                </c:ext>
              </c:extLst>
            </c:dLbl>
            <c:dLbl>
              <c:idx val="10"/>
              <c:layout>
                <c:manualLayout>
                  <c:x val="-6.207966890843325E-3"/>
                  <c:y val="0.135313531353135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116-4339-B9D1-A0B3743139B6}"/>
                </c:ext>
              </c:extLst>
            </c:dLbl>
            <c:dLbl>
              <c:idx val="12"/>
              <c:layout>
                <c:manualLayout>
                  <c:x val="-1.5174854876398378E-16"/>
                  <c:y val="-1.650165016501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16-4339-B9D1-A0B3743139B6}"/>
                </c:ext>
              </c:extLst>
            </c:dLbl>
            <c:dLbl>
              <c:idx val="13"/>
              <c:layout>
                <c:manualLayout>
                  <c:x val="-1.5174854876398378E-16"/>
                  <c:y val="2.9702970297029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116-4339-B9D1-A0B3743139B6}"/>
                </c:ext>
              </c:extLst>
            </c:dLbl>
            <c:dLbl>
              <c:idx val="15"/>
              <c:layout>
                <c:manualLayout>
                  <c:x val="0"/>
                  <c:y val="7.590759075907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16-4339-B9D1-A0B374313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</c:strCache>
            </c:strRef>
          </c:cat>
          <c:val>
            <c:numRef>
              <c:f>Sheet1!$E$3:$E$18</c:f>
              <c:numCache>
                <c:formatCode>0.00%</c:formatCode>
                <c:ptCount val="16"/>
                <c:pt idx="0">
                  <c:v>0.39100000000000001</c:v>
                </c:pt>
                <c:pt idx="1">
                  <c:v>0.46899999999999997</c:v>
                </c:pt>
                <c:pt idx="2">
                  <c:v>0.438</c:v>
                </c:pt>
                <c:pt idx="3">
                  <c:v>0.41099999999999998</c:v>
                </c:pt>
                <c:pt idx="4">
                  <c:v>0.41099999999999998</c:v>
                </c:pt>
                <c:pt idx="5">
                  <c:v>0.443</c:v>
                </c:pt>
                <c:pt idx="6">
                  <c:v>0.42199999999999999</c:v>
                </c:pt>
                <c:pt idx="7">
                  <c:v>0.40100000000000002</c:v>
                </c:pt>
                <c:pt idx="8">
                  <c:v>0.51600000000000001</c:v>
                </c:pt>
                <c:pt idx="9">
                  <c:v>0.45300000000000001</c:v>
                </c:pt>
                <c:pt idx="10">
                  <c:v>0.48399999999999999</c:v>
                </c:pt>
                <c:pt idx="11">
                  <c:v>0.46899999999999997</c:v>
                </c:pt>
                <c:pt idx="12">
                  <c:v>0.34899999999999998</c:v>
                </c:pt>
                <c:pt idx="13">
                  <c:v>0.38500000000000001</c:v>
                </c:pt>
                <c:pt idx="14">
                  <c:v>0.42199999999999999</c:v>
                </c:pt>
                <c:pt idx="15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16-4339-B9D1-A0B3743139B6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1578947368421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116-4339-B9D1-A0B3743139B6}"/>
                </c:ext>
              </c:extLst>
            </c:dLbl>
            <c:dLbl>
              <c:idx val="3"/>
              <c:layout>
                <c:manualLayout>
                  <c:x val="2.0693222969477496E-3"/>
                  <c:y val="4.6204620462046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116-4339-B9D1-A0B3743139B6}"/>
                </c:ext>
              </c:extLst>
            </c:dLbl>
            <c:dLbl>
              <c:idx val="5"/>
              <c:layout>
                <c:manualLayout>
                  <c:x val="-7.5874274381991891E-17"/>
                  <c:y val="3.3003300330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116-4339-B9D1-A0B3743139B6}"/>
                </c:ext>
              </c:extLst>
            </c:dLbl>
            <c:dLbl>
              <c:idx val="6"/>
              <c:layout>
                <c:manualLayout>
                  <c:x val="0"/>
                  <c:y val="4.62046204620461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116-4339-B9D1-A0B3743139B6}"/>
                </c:ext>
              </c:extLst>
            </c:dLbl>
            <c:dLbl>
              <c:idx val="7"/>
              <c:layout>
                <c:manualLayout>
                  <c:x val="-4.1386445938954991E-3"/>
                  <c:y val="5.28052805280528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116-4339-B9D1-A0B3743139B6}"/>
                </c:ext>
              </c:extLst>
            </c:dLbl>
            <c:dLbl>
              <c:idx val="9"/>
              <c:layout>
                <c:manualLayout>
                  <c:x val="-2.0693222969478254E-3"/>
                  <c:y val="6.60066006600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116-4339-B9D1-A0B3743139B6}"/>
                </c:ext>
              </c:extLst>
            </c:dLbl>
            <c:dLbl>
              <c:idx val="11"/>
              <c:layout>
                <c:manualLayout>
                  <c:x val="0"/>
                  <c:y val="4.95049504950495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116-4339-B9D1-A0B3743139B6}"/>
                </c:ext>
              </c:extLst>
            </c:dLbl>
            <c:dLbl>
              <c:idx val="12"/>
              <c:layout>
                <c:manualLayout>
                  <c:x val="-1.5174854876398378E-16"/>
                  <c:y val="3.9603960396039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116-4339-B9D1-A0B3743139B6}"/>
                </c:ext>
              </c:extLst>
            </c:dLbl>
            <c:dLbl>
              <c:idx val="13"/>
              <c:layout>
                <c:manualLayout>
                  <c:x val="4.1386445938953473E-3"/>
                  <c:y val="4.62046204620461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116-4339-B9D1-A0B3743139B6}"/>
                </c:ext>
              </c:extLst>
            </c:dLbl>
            <c:dLbl>
              <c:idx val="14"/>
              <c:layout>
                <c:manualLayout>
                  <c:x val="-4.1386445938954991E-3"/>
                  <c:y val="6.9306930693069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116-4339-B9D1-A0B3743139B6}"/>
                </c:ext>
              </c:extLst>
            </c:dLbl>
            <c:dLbl>
              <c:idx val="15"/>
              <c:layout>
                <c:manualLayout>
                  <c:x val="-2.0693222969477496E-3"/>
                  <c:y val="1.32013201320131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116-4339-B9D1-A0B374313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</c:strCache>
            </c:strRef>
          </c:cat>
          <c:val>
            <c:numRef>
              <c:f>Sheet1!$F$3:$F$18</c:f>
              <c:numCache>
                <c:formatCode>0.00%</c:formatCode>
                <c:ptCount val="16"/>
                <c:pt idx="0">
                  <c:v>8.8999999999999996E-2</c:v>
                </c:pt>
                <c:pt idx="1">
                  <c:v>8.3000000000000004E-2</c:v>
                </c:pt>
                <c:pt idx="2">
                  <c:v>0.13</c:v>
                </c:pt>
                <c:pt idx="3">
                  <c:v>0.14599999999999999</c:v>
                </c:pt>
                <c:pt idx="4">
                  <c:v>0.109</c:v>
                </c:pt>
                <c:pt idx="5">
                  <c:v>0.16700000000000001</c:v>
                </c:pt>
                <c:pt idx="6">
                  <c:v>8.8999999999999996E-2</c:v>
                </c:pt>
                <c:pt idx="7">
                  <c:v>0.125</c:v>
                </c:pt>
                <c:pt idx="8">
                  <c:v>0.17699999999999999</c:v>
                </c:pt>
                <c:pt idx="9">
                  <c:v>0.13500000000000001</c:v>
                </c:pt>
                <c:pt idx="10">
                  <c:v>0.13500000000000001</c:v>
                </c:pt>
                <c:pt idx="11">
                  <c:v>0.14099999999999999</c:v>
                </c:pt>
                <c:pt idx="12">
                  <c:v>6.3E-2</c:v>
                </c:pt>
                <c:pt idx="13">
                  <c:v>5.7000000000000002E-2</c:v>
                </c:pt>
                <c:pt idx="14">
                  <c:v>0.12</c:v>
                </c:pt>
                <c:pt idx="1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116-4339-B9D1-A0B3743139B6}"/>
            </c:ext>
          </c:extLst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Somewhat disagree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346611484738729E-2"/>
                  <c:y val="-1.650165016501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116-4339-B9D1-A0B3743139B6}"/>
                </c:ext>
              </c:extLst>
            </c:dLbl>
            <c:dLbl>
              <c:idx val="2"/>
              <c:layout>
                <c:manualLayout>
                  <c:x val="4.1386445938954991E-3"/>
                  <c:y val="2.64026402640264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116-4339-B9D1-A0B3743139B6}"/>
                </c:ext>
              </c:extLst>
            </c:dLbl>
            <c:dLbl>
              <c:idx val="3"/>
              <c:layout>
                <c:manualLayout>
                  <c:x val="1.034661148473871E-2"/>
                  <c:y val="-1.3201320132013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F116-4339-B9D1-A0B3743139B6}"/>
                </c:ext>
              </c:extLst>
            </c:dLbl>
            <c:dLbl>
              <c:idx val="6"/>
              <c:layout>
                <c:manualLayout>
                  <c:x val="-1.4485256078634247E-2"/>
                  <c:y val="-5.29595015576324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116-4339-B9D1-A0B3743139B6}"/>
                </c:ext>
              </c:extLst>
            </c:dLbl>
            <c:dLbl>
              <c:idx val="9"/>
              <c:layout>
                <c:manualLayout>
                  <c:x val="-2.0693222969477496E-3"/>
                  <c:y val="3.4267912772585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116-4339-B9D1-A0B3743139B6}"/>
                </c:ext>
              </c:extLst>
            </c:dLbl>
            <c:dLbl>
              <c:idx val="12"/>
              <c:layout>
                <c:manualLayout>
                  <c:x val="1.2415933781686346E-2"/>
                  <c:y val="-4.67289719626168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F116-4339-B9D1-A0B3743139B6}"/>
                </c:ext>
              </c:extLst>
            </c:dLbl>
            <c:dLbl>
              <c:idx val="13"/>
              <c:layout>
                <c:manualLayout>
                  <c:x val="0"/>
                  <c:y val="1.8691588785046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F116-4339-B9D1-A0B3743139B6}"/>
                </c:ext>
              </c:extLst>
            </c:dLbl>
            <c:dLbl>
              <c:idx val="14"/>
              <c:layout>
                <c:manualLayout>
                  <c:x val="6.2079668908432487E-3"/>
                  <c:y val="-5.9930335810827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F116-4339-B9D1-A0B3743139B6}"/>
                </c:ext>
              </c:extLst>
            </c:dLbl>
            <c:dLbl>
              <c:idx val="15"/>
              <c:layout>
                <c:manualLayout>
                  <c:x val="2.2762545266425092E-2"/>
                  <c:y val="-4.4909117668702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F116-4339-B9D1-A0B374313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</c:strCache>
            </c:strRef>
          </c:cat>
          <c:val>
            <c:numRef>
              <c:f>Sheet1!$G$3:$G$18</c:f>
              <c:numCache>
                <c:formatCode>0.00%</c:formatCode>
                <c:ptCount val="16"/>
                <c:pt idx="1">
                  <c:v>0.01</c:v>
                </c:pt>
                <c:pt idx="2">
                  <c:v>2.5999999999999999E-2</c:v>
                </c:pt>
                <c:pt idx="3">
                  <c:v>5.0000000000000001E-3</c:v>
                </c:pt>
                <c:pt idx="5">
                  <c:v>4.7E-2</c:v>
                </c:pt>
                <c:pt idx="6">
                  <c:v>5.0000000000000001E-3</c:v>
                </c:pt>
                <c:pt idx="7">
                  <c:v>4.2000000000000003E-2</c:v>
                </c:pt>
                <c:pt idx="8">
                  <c:v>1.6E-2</c:v>
                </c:pt>
                <c:pt idx="9">
                  <c:v>2.1000000000000001E-2</c:v>
                </c:pt>
                <c:pt idx="10">
                  <c:v>5.0000000000000001E-3</c:v>
                </c:pt>
                <c:pt idx="11">
                  <c:v>0.01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F116-4339-B9D1-A0B3743139B6}"/>
            </c:ext>
          </c:extLst>
        </c:ser>
        <c:ser>
          <c:idx val="4"/>
          <c:order val="4"/>
          <c:tx>
            <c:strRef>
              <c:f>Sheet1!$H$2</c:f>
              <c:strCache>
                <c:ptCount val="1"/>
                <c:pt idx="0">
                  <c:v>Strongly disagree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623900672529746E-2"/>
                  <c:y val="-1.650165016501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F116-4339-B9D1-A0B3743139B6}"/>
                </c:ext>
              </c:extLst>
            </c:dLbl>
            <c:dLbl>
              <c:idx val="4"/>
              <c:layout>
                <c:manualLayout>
                  <c:x val="-4.1386445938954609E-3"/>
                  <c:y val="-4.98442367601246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F116-4339-B9D1-A0B3743139B6}"/>
                </c:ext>
              </c:extLst>
            </c:dLbl>
            <c:dLbl>
              <c:idx val="7"/>
              <c:layout>
                <c:manualLayout>
                  <c:x val="2.0693222969477496E-3"/>
                  <c:y val="-5.3699806215811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F116-4339-B9D1-A0B3743139B6}"/>
                </c:ext>
              </c:extLst>
            </c:dLbl>
            <c:dLbl>
              <c:idx val="9"/>
              <c:layout>
                <c:manualLayout>
                  <c:x val="-4.1386445938954991E-3"/>
                  <c:y val="-5.29595015576324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F116-4339-B9D1-A0B3743139B6}"/>
                </c:ext>
              </c:extLst>
            </c:dLbl>
            <c:dLbl>
              <c:idx val="10"/>
              <c:layout>
                <c:manualLayout>
                  <c:x val="4.1386445938954236E-3"/>
                  <c:y val="-5.6074766355140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F116-4339-B9D1-A0B3743139B6}"/>
                </c:ext>
              </c:extLst>
            </c:dLbl>
            <c:dLbl>
              <c:idx val="11"/>
              <c:layout>
                <c:manualLayout>
                  <c:x val="6.2079668908430969E-3"/>
                  <c:y val="-5.2959501557632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F116-4339-B9D1-A0B3743139B6}"/>
                </c:ext>
              </c:extLst>
            </c:dLbl>
            <c:dLbl>
              <c:idx val="13"/>
              <c:layout>
                <c:manualLayout>
                  <c:x val="1.2415933781686497E-2"/>
                  <c:y val="-2.54772242254764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F116-4339-B9D1-A0B374313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</c:strCache>
            </c:strRef>
          </c:cat>
          <c:val>
            <c:numRef>
              <c:f>Sheet1!$H$3:$H$18</c:f>
              <c:numCache>
                <c:formatCode>General</c:formatCode>
                <c:ptCount val="16"/>
                <c:pt idx="2" formatCode="0.00%">
                  <c:v>0.01</c:v>
                </c:pt>
                <c:pt idx="4" formatCode="0.00%">
                  <c:v>5.0000000000000001E-3</c:v>
                </c:pt>
                <c:pt idx="7" formatCode="0.00%">
                  <c:v>0.01</c:v>
                </c:pt>
                <c:pt idx="8" formatCode="0.00%">
                  <c:v>1.6E-2</c:v>
                </c:pt>
                <c:pt idx="9" formatCode="0.00%">
                  <c:v>5.0000000000000001E-3</c:v>
                </c:pt>
                <c:pt idx="10" formatCode="0.00%">
                  <c:v>0.01</c:v>
                </c:pt>
                <c:pt idx="11" formatCode="0.00%">
                  <c:v>5.0000000000000001E-3</c:v>
                </c:pt>
                <c:pt idx="1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F116-4339-B9D1-A0B3743139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2405320"/>
        <c:axId val="432404008"/>
      </c:barChart>
      <c:catAx>
        <c:axId val="43240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2404008"/>
        <c:crosses val="autoZero"/>
        <c:auto val="1"/>
        <c:lblAlgn val="ctr"/>
        <c:lblOffset val="100"/>
        <c:noMultiLvlLbl val="0"/>
      </c:catAx>
      <c:valAx>
        <c:axId val="43240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240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59269624231663E-2"/>
          <c:y val="1.6013072763545327E-2"/>
          <c:w val="0.93522231516185106"/>
          <c:h val="0.856762388633131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5.30151261983903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25-4D72-88D7-AB71DD953D71}"/>
                </c:ext>
              </c:extLst>
            </c:dLbl>
            <c:dLbl>
              <c:idx val="2"/>
              <c:layout>
                <c:manualLayout>
                  <c:x val="-3.340365635896484E-3"/>
                  <c:y val="-2.891734156275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25-4D72-88D7-AB71DD953D71}"/>
                </c:ext>
              </c:extLst>
            </c:dLbl>
            <c:dLbl>
              <c:idx val="4"/>
              <c:layout>
                <c:manualLayout>
                  <c:x val="0"/>
                  <c:y val="4.0966233880574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25-4D72-88D7-AB71DD953D71}"/>
                </c:ext>
              </c:extLst>
            </c:dLbl>
            <c:dLbl>
              <c:idx val="6"/>
              <c:layout>
                <c:manualLayout>
                  <c:x val="-8.1652438954859952E-17"/>
                  <c:y val="2.8917341562758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25-4D72-88D7-AB71DD953D71}"/>
                </c:ext>
              </c:extLst>
            </c:dLbl>
            <c:dLbl>
              <c:idx val="8"/>
              <c:layout>
                <c:manualLayout>
                  <c:x val="3.3403656358964632E-3"/>
                  <c:y val="-2.89173415627583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25-4D72-88D7-AB71DD953D71}"/>
                </c:ext>
              </c:extLst>
            </c:dLbl>
            <c:dLbl>
              <c:idx val="9"/>
              <c:layout>
                <c:manualLayout>
                  <c:x val="-1.1134552119654879E-3"/>
                  <c:y val="3.85564554170111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25-4D72-88D7-AB71DD953D71}"/>
                </c:ext>
              </c:extLst>
            </c:dLbl>
            <c:dLbl>
              <c:idx val="10"/>
              <c:layout>
                <c:manualLayout>
                  <c:x val="1.1134552119654061E-3"/>
                  <c:y val="2.89173415627583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25-4D72-88D7-AB71DD953D71}"/>
                </c:ext>
              </c:extLst>
            </c:dLbl>
            <c:dLbl>
              <c:idx val="11"/>
              <c:layout>
                <c:manualLayout>
                  <c:x val="1.1134552119653246E-3"/>
                  <c:y val="7.22933539068951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525-4D72-88D7-AB71DD953D71}"/>
                </c:ext>
              </c:extLst>
            </c:dLbl>
            <c:dLbl>
              <c:idx val="12"/>
              <c:layout>
                <c:manualLayout>
                  <c:x val="1.1134552119654061E-3"/>
                  <c:y val="3.1327120026321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25-4D72-88D7-AB71DD953D71}"/>
                </c:ext>
              </c:extLst>
            </c:dLbl>
            <c:dLbl>
              <c:idx val="13"/>
              <c:layout>
                <c:manualLayout>
                  <c:x val="5.5672760598274394E-3"/>
                  <c:y val="4.0966233880574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25-4D72-88D7-AB71DD953D71}"/>
                </c:ext>
              </c:extLst>
            </c:dLbl>
            <c:dLbl>
              <c:idx val="15"/>
              <c:layout>
                <c:manualLayout>
                  <c:x val="2.2269104239309757E-3"/>
                  <c:y val="3.855645541701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525-4D72-88D7-AB71DD953D71}"/>
                </c:ext>
              </c:extLst>
            </c:dLbl>
            <c:dLbl>
              <c:idx val="16"/>
              <c:layout>
                <c:manualLayout>
                  <c:x val="2.2465493190081624E-3"/>
                  <c:y val="3.61466769534480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Sheet1!$C$3:$C$19</c:f>
              <c:numCache>
                <c:formatCode>0.00%</c:formatCode>
                <c:ptCount val="17"/>
                <c:pt idx="0" formatCode="0%">
                  <c:v>0.62</c:v>
                </c:pt>
                <c:pt idx="1">
                  <c:v>0.47899999999999998</c:v>
                </c:pt>
                <c:pt idx="2" formatCode="0%">
                  <c:v>0.38</c:v>
                </c:pt>
                <c:pt idx="3">
                  <c:v>0.45300000000000001</c:v>
                </c:pt>
                <c:pt idx="4">
                  <c:v>0.59899999999999998</c:v>
                </c:pt>
                <c:pt idx="5">
                  <c:v>0.45300000000000001</c:v>
                </c:pt>
                <c:pt idx="6">
                  <c:v>0.55700000000000005</c:v>
                </c:pt>
                <c:pt idx="7">
                  <c:v>0.41699999999999998</c:v>
                </c:pt>
                <c:pt idx="8">
                  <c:v>0.35899999999999999</c:v>
                </c:pt>
                <c:pt idx="9">
                  <c:v>0.56799999999999995</c:v>
                </c:pt>
                <c:pt idx="10">
                  <c:v>0.53600000000000003</c:v>
                </c:pt>
                <c:pt idx="11" formatCode="0%">
                  <c:v>0.5</c:v>
                </c:pt>
                <c:pt idx="12">
                  <c:v>0.56799999999999995</c:v>
                </c:pt>
                <c:pt idx="13">
                  <c:v>0.58899999999999997</c:v>
                </c:pt>
                <c:pt idx="14">
                  <c:v>0.46899999999999997</c:v>
                </c:pt>
                <c:pt idx="15">
                  <c:v>0.59399999999999997</c:v>
                </c:pt>
                <c:pt idx="16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25-4D72-88D7-AB71DD953D71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5672760598274394E-3"/>
                  <c:y val="6.0244461589079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525-4D72-88D7-AB71DD953D71}"/>
                </c:ext>
              </c:extLst>
            </c:dLbl>
            <c:dLbl>
              <c:idx val="2"/>
              <c:layout>
                <c:manualLayout>
                  <c:x val="7.7941864837584142E-3"/>
                  <c:y val="-5.3015126198390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25-4D72-88D7-AB71DD953D71}"/>
                </c:ext>
              </c:extLst>
            </c:dLbl>
            <c:dLbl>
              <c:idx val="3"/>
              <c:layout>
                <c:manualLayout>
                  <c:x val="-1.1134552119655286E-3"/>
                  <c:y val="1.92782277085056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525-4D72-88D7-AB71DD953D71}"/>
                </c:ext>
              </c:extLst>
            </c:dLbl>
            <c:dLbl>
              <c:idx val="4"/>
              <c:layout>
                <c:manualLayout>
                  <c:x val="3.3403656358964632E-3"/>
                  <c:y val="7.7112910834022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525-4D72-88D7-AB71DD953D71}"/>
                </c:ext>
              </c:extLst>
            </c:dLbl>
            <c:dLbl>
              <c:idx val="6"/>
              <c:layout>
                <c:manualLayout>
                  <c:x val="-8.1652438954859952E-17"/>
                  <c:y val="2.4097784635632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525-4D72-88D7-AB71DD953D71}"/>
                </c:ext>
              </c:extLst>
            </c:dLbl>
            <c:dLbl>
              <c:idx val="9"/>
              <c:layout>
                <c:manualLayout>
                  <c:x val="0"/>
                  <c:y val="6.50640185162063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525-4D72-88D7-AB71DD953D71}"/>
                </c:ext>
              </c:extLst>
            </c:dLbl>
            <c:dLbl>
              <c:idx val="10"/>
              <c:layout>
                <c:manualLayout>
                  <c:x val="2.2269104239309757E-3"/>
                  <c:y val="7.22933539068960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525-4D72-88D7-AB71DD953D71}"/>
                </c:ext>
              </c:extLst>
            </c:dLbl>
            <c:dLbl>
              <c:idx val="12"/>
              <c:layout>
                <c:manualLayout>
                  <c:x val="-2.2269104239309757E-3"/>
                  <c:y val="5.78346831255168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525-4D72-88D7-AB71DD953D71}"/>
                </c:ext>
              </c:extLst>
            </c:dLbl>
            <c:dLbl>
              <c:idx val="15"/>
              <c:layout>
                <c:manualLayout>
                  <c:x val="2.2269104239309757E-3"/>
                  <c:y val="4.33760123441375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525-4D72-88D7-AB71DD953D71}"/>
                </c:ext>
              </c:extLst>
            </c:dLbl>
            <c:dLbl>
              <c:idx val="16"/>
              <c:layout>
                <c:manualLayout>
                  <c:x val="2.2465493190081624E-3"/>
                  <c:y val="1.20488923178160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Sheet1!$D$3:$D$19</c:f>
              <c:numCache>
                <c:formatCode>0.00%</c:formatCode>
                <c:ptCount val="17"/>
                <c:pt idx="0">
                  <c:v>0.28100000000000003</c:v>
                </c:pt>
                <c:pt idx="1">
                  <c:v>0.35899999999999999</c:v>
                </c:pt>
                <c:pt idx="2">
                  <c:v>0.40100000000000002</c:v>
                </c:pt>
                <c:pt idx="3">
                  <c:v>0.35899999999999999</c:v>
                </c:pt>
                <c:pt idx="4">
                  <c:v>0.32300000000000001</c:v>
                </c:pt>
                <c:pt idx="5">
                  <c:v>0.35899999999999999</c:v>
                </c:pt>
                <c:pt idx="6">
                  <c:v>0.313</c:v>
                </c:pt>
                <c:pt idx="7">
                  <c:v>0.40600000000000003</c:v>
                </c:pt>
                <c:pt idx="8">
                  <c:v>0.443</c:v>
                </c:pt>
                <c:pt idx="9">
                  <c:v>0.32800000000000001</c:v>
                </c:pt>
                <c:pt idx="10">
                  <c:v>0.34399999999999997</c:v>
                </c:pt>
                <c:pt idx="11" formatCode="0%">
                  <c:v>0.38</c:v>
                </c:pt>
                <c:pt idx="12">
                  <c:v>0.35899999999999999</c:v>
                </c:pt>
                <c:pt idx="13">
                  <c:v>0.34399999999999997</c:v>
                </c:pt>
                <c:pt idx="14">
                  <c:v>0.40600000000000003</c:v>
                </c:pt>
                <c:pt idx="15">
                  <c:v>0.29699999999999999</c:v>
                </c:pt>
                <c:pt idx="16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525-4D72-88D7-AB71DD953D71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3.3736898489884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525-4D72-88D7-AB71DD953D71}"/>
                </c:ext>
              </c:extLst>
            </c:dLbl>
            <c:dLbl>
              <c:idx val="10"/>
              <c:layout>
                <c:manualLayout>
                  <c:x val="-8.1652438954859952E-17"/>
                  <c:y val="3.1327120026321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525-4D72-88D7-AB71DD953D71}"/>
                </c:ext>
              </c:extLst>
            </c:dLbl>
            <c:dLbl>
              <c:idx val="11"/>
              <c:layout>
                <c:manualLayout>
                  <c:x val="-8.1652438954859952E-17"/>
                  <c:y val="2.89173415627583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525-4D72-88D7-AB71DD953D71}"/>
                </c:ext>
              </c:extLst>
            </c:dLbl>
            <c:dLbl>
              <c:idx val="12"/>
              <c:layout>
                <c:manualLayout>
                  <c:x val="1.1134552119654061E-3"/>
                  <c:y val="3.855645541701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525-4D72-88D7-AB71DD953D71}"/>
                </c:ext>
              </c:extLst>
            </c:dLbl>
            <c:dLbl>
              <c:idx val="13"/>
              <c:layout>
                <c:manualLayout>
                  <c:x val="-1.1134552119653246E-3"/>
                  <c:y val="-2.6507563099195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Sheet1!$E$3:$E$19</c:f>
              <c:numCache>
                <c:formatCode>0%</c:formatCode>
                <c:ptCount val="17"/>
                <c:pt idx="0" formatCode="0.00%">
                  <c:v>7.8E-2</c:v>
                </c:pt>
                <c:pt idx="1">
                  <c:v>0.13</c:v>
                </c:pt>
                <c:pt idx="2">
                  <c:v>0.13</c:v>
                </c:pt>
                <c:pt idx="3" formatCode="0.00%">
                  <c:v>0.16700000000000001</c:v>
                </c:pt>
                <c:pt idx="4" formatCode="0.00%">
                  <c:v>6.3E-2</c:v>
                </c:pt>
                <c:pt idx="5" formatCode="0.00%">
                  <c:v>0.14099999999999999</c:v>
                </c:pt>
                <c:pt idx="6" formatCode="0.00%">
                  <c:v>0.109</c:v>
                </c:pt>
                <c:pt idx="7" formatCode="0.00%">
                  <c:v>0.14099999999999999</c:v>
                </c:pt>
                <c:pt idx="8" formatCode="0.00%">
                  <c:v>0.156</c:v>
                </c:pt>
                <c:pt idx="9" formatCode="0.00%">
                  <c:v>6.8000000000000005E-2</c:v>
                </c:pt>
                <c:pt idx="10" formatCode="0.00%">
                  <c:v>6.8000000000000005E-2</c:v>
                </c:pt>
                <c:pt idx="11" formatCode="0.00%">
                  <c:v>6.3E-2</c:v>
                </c:pt>
                <c:pt idx="12" formatCode="0.00%">
                  <c:v>5.7000000000000002E-2</c:v>
                </c:pt>
                <c:pt idx="13" formatCode="0.00%">
                  <c:v>5.1999999999999998E-2</c:v>
                </c:pt>
                <c:pt idx="14" formatCode="0.00%">
                  <c:v>9.4E-2</c:v>
                </c:pt>
                <c:pt idx="15" formatCode="0.00%">
                  <c:v>7.2999999999999995E-2</c:v>
                </c:pt>
                <c:pt idx="16" formatCode="0.00%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525-4D72-88D7-AB71DD953D71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Somewhat 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2248007331620367E-2"/>
                  <c:y val="-4.81955692712640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525-4D72-88D7-AB71DD953D71}"/>
                </c:ext>
              </c:extLst>
            </c:dLbl>
            <c:dLbl>
              <c:idx val="2"/>
              <c:layout>
                <c:manualLayout>
                  <c:x val="-2.7836380299137216E-2"/>
                  <c:y val="-2.208938073758476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525-4D72-88D7-AB71DD953D71}"/>
                </c:ext>
              </c:extLst>
            </c:dLbl>
            <c:dLbl>
              <c:idx val="3"/>
              <c:layout>
                <c:manualLayout>
                  <c:x val="3.3403656358964632E-3"/>
                  <c:y val="-4.3376012344137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F525-4D72-88D7-AB71DD953D71}"/>
                </c:ext>
              </c:extLst>
            </c:dLbl>
            <c:dLbl>
              <c:idx val="5"/>
              <c:layout>
                <c:manualLayout>
                  <c:x val="3.3403656358964224E-3"/>
                  <c:y val="-4.819556927126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F525-4D72-88D7-AB71DD953D71}"/>
                </c:ext>
              </c:extLst>
            </c:dLbl>
            <c:dLbl>
              <c:idx val="6"/>
              <c:layout>
                <c:manualLayout>
                  <c:x val="5.567276059827357E-3"/>
                  <c:y val="-3.855645541701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F525-4D72-88D7-AB71DD953D71}"/>
                </c:ext>
              </c:extLst>
            </c:dLbl>
            <c:dLbl>
              <c:idx val="7"/>
              <c:layout>
                <c:manualLayout>
                  <c:x val="1.0021096907689391E-2"/>
                  <c:y val="-3.855645541701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F525-4D72-88D7-AB71DD953D71}"/>
                </c:ext>
              </c:extLst>
            </c:dLbl>
            <c:dLbl>
              <c:idx val="8"/>
              <c:layout>
                <c:manualLayout>
                  <c:x val="-6.6807312717929264E-3"/>
                  <c:y val="4.8195569271264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F525-4D72-88D7-AB71DD953D71}"/>
                </c:ext>
              </c:extLst>
            </c:dLbl>
            <c:dLbl>
              <c:idx val="12"/>
              <c:layout>
                <c:manualLayout>
                  <c:x val="-2.2269104239310573E-3"/>
                  <c:y val="-3.1327120026321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F525-4D72-88D7-AB71DD953D71}"/>
                </c:ext>
              </c:extLst>
            </c:dLbl>
            <c:dLbl>
              <c:idx val="13"/>
              <c:layout>
                <c:manualLayout>
                  <c:x val="1.1134552119654879E-3"/>
                  <c:y val="4.3376012344137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F525-4D72-88D7-AB71DD953D71}"/>
                </c:ext>
              </c:extLst>
            </c:dLbl>
            <c:dLbl>
              <c:idx val="14"/>
              <c:layout>
                <c:manualLayout>
                  <c:x val="-1.0021096907689391E-2"/>
                  <c:y val="-4.0966233880574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F525-4D72-88D7-AB71DD953D71}"/>
                </c:ext>
              </c:extLst>
            </c:dLbl>
            <c:dLbl>
              <c:idx val="15"/>
              <c:layout>
                <c:manualLayout>
                  <c:x val="-2.2269104239309757E-3"/>
                  <c:y val="-4.3376012344137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Sheet1!$F$3:$F$19</c:f>
              <c:numCache>
                <c:formatCode>0%</c:formatCode>
                <c:ptCount val="17"/>
                <c:pt idx="1">
                  <c:v>0.01</c:v>
                </c:pt>
                <c:pt idx="2" formatCode="0.00%">
                  <c:v>5.1999999999999998E-2</c:v>
                </c:pt>
                <c:pt idx="3" formatCode="0.00%">
                  <c:v>5.0000000000000001E-3</c:v>
                </c:pt>
                <c:pt idx="5" formatCode="0.00%">
                  <c:v>3.5999999999999997E-2</c:v>
                </c:pt>
                <c:pt idx="6" formatCode="0.00%">
                  <c:v>5.0000000000000001E-3</c:v>
                </c:pt>
                <c:pt idx="7" formatCode="0.00%">
                  <c:v>2.1000000000000001E-2</c:v>
                </c:pt>
                <c:pt idx="8" formatCode="0.00%">
                  <c:v>2.1000000000000001E-2</c:v>
                </c:pt>
                <c:pt idx="9" formatCode="0.00%">
                  <c:v>1.6E-2</c:v>
                </c:pt>
                <c:pt idx="10">
                  <c:v>0.01</c:v>
                </c:pt>
                <c:pt idx="11" formatCode="0.00%">
                  <c:v>5.0000000000000001E-3</c:v>
                </c:pt>
                <c:pt idx="12" formatCode="0.00%">
                  <c:v>5.0000000000000001E-3</c:v>
                </c:pt>
                <c:pt idx="13" formatCode="0.00%">
                  <c:v>5.0000000000000001E-3</c:v>
                </c:pt>
                <c:pt idx="14">
                  <c:v>0.01</c:v>
                </c:pt>
                <c:pt idx="1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F525-4D72-88D7-AB71DD953D71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Strongly disagree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6807312717929264E-3"/>
                  <c:y val="-5.06053477348272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F525-4D72-88D7-AB71DD953D71}"/>
                </c:ext>
              </c:extLst>
            </c:dLbl>
            <c:dLbl>
              <c:idx val="2"/>
              <c:layout>
                <c:manualLayout>
                  <c:x val="5.5672760598274394E-3"/>
                  <c:y val="-5.54249046619536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F525-4D72-88D7-AB71DD953D71}"/>
                </c:ext>
              </c:extLst>
            </c:dLbl>
            <c:dLbl>
              <c:idx val="4"/>
              <c:layout>
                <c:manualLayout>
                  <c:x val="3.3403656358964224E-3"/>
                  <c:y val="-3.8556455417011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F525-4D72-88D7-AB71DD953D71}"/>
                </c:ext>
              </c:extLst>
            </c:dLbl>
            <c:dLbl>
              <c:idx val="8"/>
              <c:layout>
                <c:manualLayout>
                  <c:x val="7.7941864837584142E-3"/>
                  <c:y val="-4.81955692712640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F525-4D72-88D7-AB71DD953D71}"/>
                </c:ext>
              </c:extLst>
            </c:dLbl>
            <c:dLbl>
              <c:idx val="9"/>
              <c:layout>
                <c:manualLayout>
                  <c:x val="-2.2269104239309757E-3"/>
                  <c:y val="-4.0966233880574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F525-4D72-88D7-AB71DD953D71}"/>
                </c:ext>
              </c:extLst>
            </c:dLbl>
            <c:dLbl>
              <c:idx val="10"/>
              <c:layout>
                <c:manualLayout>
                  <c:x val="1.1134552119654879E-3"/>
                  <c:y val="-5.3015126198390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F525-4D72-88D7-AB71DD953D71}"/>
                </c:ext>
              </c:extLst>
            </c:dLbl>
            <c:dLbl>
              <c:idx val="11"/>
              <c:layout>
                <c:manualLayout>
                  <c:x val="1.1134552119654879E-3"/>
                  <c:y val="-6.7473796979769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F525-4D72-88D7-AB71DD953D71}"/>
                </c:ext>
              </c:extLst>
            </c:dLbl>
            <c:dLbl>
              <c:idx val="13"/>
              <c:layout>
                <c:manualLayout>
                  <c:x val="-2.2269104239309757E-3"/>
                  <c:y val="-5.5424904661953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Sheet1!$G$3:$G$19</c:f>
              <c:numCache>
                <c:formatCode>General</c:formatCode>
                <c:ptCount val="17"/>
                <c:pt idx="0" formatCode="0.00%">
                  <c:v>5.0000000000000001E-3</c:v>
                </c:pt>
                <c:pt idx="2" formatCode="0.00%">
                  <c:v>5.0000000000000001E-3</c:v>
                </c:pt>
                <c:pt idx="4" formatCode="0.00%">
                  <c:v>5.0000000000000001E-3</c:v>
                </c:pt>
                <c:pt idx="8" formatCode="0.00%">
                  <c:v>5.0000000000000001E-3</c:v>
                </c:pt>
                <c:pt idx="9" formatCode="0.00%">
                  <c:v>5.0000000000000001E-3</c:v>
                </c:pt>
                <c:pt idx="10" formatCode="0.00%">
                  <c:v>2.1000000000000001E-2</c:v>
                </c:pt>
                <c:pt idx="11" formatCode="0%">
                  <c:v>0.01</c:v>
                </c:pt>
                <c:pt idx="1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F525-4D72-88D7-AB71DD953D71}"/>
            </c:ext>
          </c:extLst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Not aware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403656358964632E-3"/>
                  <c:y val="-0.127718258568849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F525-4D72-88D7-AB71DD953D71}"/>
                </c:ext>
              </c:extLst>
            </c:dLbl>
            <c:dLbl>
              <c:idx val="1"/>
              <c:layout>
                <c:manualLayout>
                  <c:x val="0"/>
                  <c:y val="-0.118079144714596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F525-4D72-88D7-AB71DD953D71}"/>
                </c:ext>
              </c:extLst>
            </c:dLbl>
            <c:dLbl>
              <c:idx val="2"/>
              <c:layout>
                <c:manualLayout>
                  <c:x val="-3.3403656358964632E-3"/>
                  <c:y val="-0.115669366251033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F525-4D72-88D7-AB71DD953D71}"/>
                </c:ext>
              </c:extLst>
            </c:dLbl>
            <c:dLbl>
              <c:idx val="3"/>
              <c:layout>
                <c:manualLayout>
                  <c:x val="-4.0826219477429976E-17"/>
                  <c:y val="-0.108440030860344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F525-4D72-88D7-AB71DD953D71}"/>
                </c:ext>
              </c:extLst>
            </c:dLbl>
            <c:dLbl>
              <c:idx val="4"/>
              <c:layout>
                <c:manualLayout>
                  <c:x val="-1.1134552119655286E-3"/>
                  <c:y val="-0.106030252396780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F525-4D72-88D7-AB71DD953D71}"/>
                </c:ext>
              </c:extLst>
            </c:dLbl>
            <c:dLbl>
              <c:idx val="5"/>
              <c:layout>
                <c:manualLayout>
                  <c:x val="-1.1134552119654879E-3"/>
                  <c:y val="-0.101210695469654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F525-4D72-88D7-AB71DD953D71}"/>
                </c:ext>
              </c:extLst>
            </c:dLbl>
            <c:dLbl>
              <c:idx val="6"/>
              <c:layout>
                <c:manualLayout>
                  <c:x val="-1.1134552119654879E-3"/>
                  <c:y val="-0.101210695469654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F525-4D72-88D7-AB71DD953D71}"/>
                </c:ext>
              </c:extLst>
            </c:dLbl>
            <c:dLbl>
              <c:idx val="7"/>
              <c:layout>
                <c:manualLayout>
                  <c:x val="0"/>
                  <c:y val="-0.108440030860344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F525-4D72-88D7-AB71DD953D71}"/>
                </c:ext>
              </c:extLst>
            </c:dLbl>
            <c:dLbl>
              <c:idx val="8"/>
              <c:layout>
                <c:manualLayout>
                  <c:x val="-6.6807312717929264E-3"/>
                  <c:y val="-0.108440030860344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F525-4D72-88D7-AB71DD953D71}"/>
                </c:ext>
              </c:extLst>
            </c:dLbl>
            <c:dLbl>
              <c:idx val="9"/>
              <c:layout>
                <c:manualLayout>
                  <c:x val="0"/>
                  <c:y val="-0.101210695469654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F525-4D72-88D7-AB71DD953D71}"/>
                </c:ext>
              </c:extLst>
            </c:dLbl>
            <c:dLbl>
              <c:idx val="10"/>
              <c:layout>
                <c:manualLayout>
                  <c:x val="2.2269104239308938E-3"/>
                  <c:y val="-0.103620473933217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F525-4D72-88D7-AB71DD953D71}"/>
                </c:ext>
              </c:extLst>
            </c:dLbl>
            <c:dLbl>
              <c:idx val="11"/>
              <c:layout>
                <c:manualLayout>
                  <c:x val="1.1134552119654061E-3"/>
                  <c:y val="-0.110849809323907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F525-4D72-88D7-AB71DD953D71}"/>
                </c:ext>
              </c:extLst>
            </c:dLbl>
            <c:dLbl>
              <c:idx val="12"/>
              <c:layout>
                <c:manualLayout>
                  <c:x val="-2.2269104239311388E-3"/>
                  <c:y val="-0.101210695469654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F525-4D72-88D7-AB71DD953D71}"/>
                </c:ext>
              </c:extLst>
            </c:dLbl>
            <c:dLbl>
              <c:idx val="13"/>
              <c:layout>
                <c:manualLayout>
                  <c:x val="0"/>
                  <c:y val="-9.880091700609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F525-4D72-88D7-AB71DD953D71}"/>
                </c:ext>
              </c:extLst>
            </c:dLbl>
            <c:dLbl>
              <c:idx val="14"/>
              <c:layout>
                <c:manualLayout>
                  <c:x val="0"/>
                  <c:y val="-0.103620473933217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F525-4D72-88D7-AB71DD953D71}"/>
                </c:ext>
              </c:extLst>
            </c:dLbl>
            <c:dLbl>
              <c:idx val="15"/>
              <c:layout>
                <c:manualLayout>
                  <c:x val="5.5672760598274394E-3"/>
                  <c:y val="-9.6391138542528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F525-4D72-88D7-AB71DD953D71}"/>
                </c:ext>
              </c:extLst>
            </c:dLbl>
            <c:dLbl>
              <c:idx val="16"/>
              <c:layout>
                <c:manualLayout>
                  <c:x val="0"/>
                  <c:y val="-8.9161803151838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F525-4D72-88D7-AB71DD953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Sheet1!$B$3:$B$19</c:f>
              <c:strCache>
                <c:ptCount val="17"/>
                <c:pt idx="0">
                  <c:v>PU1</c:v>
                </c:pt>
                <c:pt idx="1">
                  <c:v>PU2</c:v>
                </c:pt>
                <c:pt idx="2">
                  <c:v>PU3</c:v>
                </c:pt>
                <c:pt idx="3">
                  <c:v>PU4</c:v>
                </c:pt>
                <c:pt idx="4">
                  <c:v>PEOU1</c:v>
                </c:pt>
                <c:pt idx="5">
                  <c:v>PEOU2</c:v>
                </c:pt>
                <c:pt idx="6">
                  <c:v>PEOU3</c:v>
                </c:pt>
                <c:pt idx="7">
                  <c:v>PEOU4</c:v>
                </c:pt>
                <c:pt idx="8">
                  <c:v>BI1</c:v>
                </c:pt>
                <c:pt idx="9">
                  <c:v>BI2</c:v>
                </c:pt>
                <c:pt idx="10">
                  <c:v>FC1</c:v>
                </c:pt>
                <c:pt idx="11">
                  <c:v>FC2</c:v>
                </c:pt>
                <c:pt idx="12">
                  <c:v>ACC1</c:v>
                </c:pt>
                <c:pt idx="13">
                  <c:v>ACC2</c:v>
                </c:pt>
                <c:pt idx="14">
                  <c:v>ACC3</c:v>
                </c:pt>
                <c:pt idx="15">
                  <c:v>ACC4</c:v>
                </c:pt>
                <c:pt idx="16">
                  <c:v>ACC5</c:v>
                </c:pt>
              </c:strCache>
            </c:strRef>
          </c:cat>
          <c:val>
            <c:numRef>
              <c:f>Sheet1!$H$3:$H$19</c:f>
              <c:numCache>
                <c:formatCode>0.00%</c:formatCode>
                <c:ptCount val="17"/>
                <c:pt idx="0">
                  <c:v>1.6E-2</c:v>
                </c:pt>
                <c:pt idx="1">
                  <c:v>2.1000000000000001E-2</c:v>
                </c:pt>
                <c:pt idx="2">
                  <c:v>3.1E-2</c:v>
                </c:pt>
                <c:pt idx="3">
                  <c:v>1.6E-2</c:v>
                </c:pt>
                <c:pt idx="4" formatCode="0%">
                  <c:v>0.01</c:v>
                </c:pt>
                <c:pt idx="5" formatCode="0%">
                  <c:v>0.01</c:v>
                </c:pt>
                <c:pt idx="6">
                  <c:v>1.6E-2</c:v>
                </c:pt>
                <c:pt idx="7">
                  <c:v>1.6E-2</c:v>
                </c:pt>
                <c:pt idx="8">
                  <c:v>1.6E-2</c:v>
                </c:pt>
                <c:pt idx="9">
                  <c:v>1.6E-2</c:v>
                </c:pt>
                <c:pt idx="10">
                  <c:v>2.1000000000000001E-2</c:v>
                </c:pt>
                <c:pt idx="11">
                  <c:v>4.2000000000000003E-2</c:v>
                </c:pt>
                <c:pt idx="12" formatCode="0%">
                  <c:v>0.01</c:v>
                </c:pt>
                <c:pt idx="13">
                  <c:v>5.0000000000000001E-3</c:v>
                </c:pt>
                <c:pt idx="14">
                  <c:v>2.1000000000000001E-2</c:v>
                </c:pt>
                <c:pt idx="15">
                  <c:v>2.5999999999999999E-2</c:v>
                </c:pt>
                <c:pt idx="1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F525-4D72-88D7-AB71DD953D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1926440"/>
        <c:axId val="311926832"/>
      </c:barChart>
      <c:catAx>
        <c:axId val="31192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1926832"/>
        <c:crosses val="autoZero"/>
        <c:auto val="1"/>
        <c:lblAlgn val="ctr"/>
        <c:lblOffset val="100"/>
        <c:noMultiLvlLbl val="0"/>
      </c:catAx>
      <c:valAx>
        <c:axId val="31192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192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4903-74DB-4E76-BF37-0C1CA7B022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016BC-9E39-4436-82BE-ACE180C8B1AE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Streamline the workflow through automation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8B858-7410-46F9-A0BC-7A363D31B81E}" type="parTrans" cxnId="{D1D44761-2203-44A7-A8EF-F5C154F52A96}">
      <dgm:prSet/>
      <dgm:spPr/>
      <dgm:t>
        <a:bodyPr/>
        <a:lstStyle/>
        <a:p>
          <a:endParaRPr lang="en-US"/>
        </a:p>
      </dgm:t>
    </dgm:pt>
    <dgm:pt modelId="{BD42A4A0-E349-4CAC-8AC5-4C3713EE0862}" type="sibTrans" cxnId="{D1D44761-2203-44A7-A8EF-F5C154F52A96}">
      <dgm:prSet/>
      <dgm:spPr/>
      <dgm:t>
        <a:bodyPr/>
        <a:lstStyle/>
        <a:p>
          <a:endParaRPr lang="en-US"/>
        </a:p>
      </dgm:t>
    </dgm:pt>
    <dgm:pt modelId="{CA415720-E45B-43E2-8E46-04B8B406186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improve the Quality of Service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3EAAE-2BFD-457E-9BC1-187B3AEB3C87}" type="parTrans" cxnId="{D219CF5B-B1D7-456B-B77D-DB70E1DEDB5E}">
      <dgm:prSet/>
      <dgm:spPr/>
      <dgm:t>
        <a:bodyPr/>
        <a:lstStyle/>
        <a:p>
          <a:endParaRPr lang="en-US"/>
        </a:p>
      </dgm:t>
    </dgm:pt>
    <dgm:pt modelId="{3DEDE590-6D7E-49DD-9F10-5782C32DA8B5}" type="sibTrans" cxnId="{D219CF5B-B1D7-456B-B77D-DB70E1DEDB5E}">
      <dgm:prSet/>
      <dgm:spPr/>
      <dgm:t>
        <a:bodyPr/>
        <a:lstStyle/>
        <a:p>
          <a:endParaRPr lang="en-US"/>
        </a:p>
      </dgm:t>
    </dgm:pt>
    <dgm:pt modelId="{9F86C29E-4F1A-439D-866E-AF04BA78D82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reduce the medical errors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4C0D8-DF2F-44D9-A12E-031AF05988AB}" type="parTrans" cxnId="{C543B027-BDEB-40C7-B869-32AB00A8ADD7}">
      <dgm:prSet/>
      <dgm:spPr/>
      <dgm:t>
        <a:bodyPr/>
        <a:lstStyle/>
        <a:p>
          <a:endParaRPr lang="en-US"/>
        </a:p>
      </dgm:t>
    </dgm:pt>
    <dgm:pt modelId="{822014F5-063E-4809-B401-2F27A28354BC}" type="sibTrans" cxnId="{C543B027-BDEB-40C7-B869-32AB00A8ADD7}">
      <dgm:prSet/>
      <dgm:spPr/>
      <dgm:t>
        <a:bodyPr/>
        <a:lstStyle/>
        <a:p>
          <a:endParaRPr lang="en-US"/>
        </a:p>
      </dgm:t>
    </dgm:pt>
    <dgm:pt modelId="{4B69F344-954F-44D9-8636-E6B0248DCAFB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reduce the waiting time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1E550-80B0-408D-A3B1-E6F56FAC3BBB}" type="parTrans" cxnId="{ECBC3922-399A-4785-ABDC-A75AD74BA374}">
      <dgm:prSet/>
      <dgm:spPr/>
      <dgm:t>
        <a:bodyPr/>
        <a:lstStyle/>
        <a:p>
          <a:endParaRPr lang="en-US"/>
        </a:p>
      </dgm:t>
    </dgm:pt>
    <dgm:pt modelId="{061843DF-B31D-45F1-A290-A3983A76C469}" type="sibTrans" cxnId="{ECBC3922-399A-4785-ABDC-A75AD74BA374}">
      <dgm:prSet/>
      <dgm:spPr/>
      <dgm:t>
        <a:bodyPr/>
        <a:lstStyle/>
        <a:p>
          <a:endParaRPr lang="en-US"/>
        </a:p>
      </dgm:t>
    </dgm:pt>
    <dgm:pt modelId="{B622D8B0-168E-47DB-A6A1-2BB0B1187A8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Interoperability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96E2C-3B4F-42C2-A2AF-9AC20029FB1C}" type="parTrans" cxnId="{B32922E6-06BE-42BB-A5F3-565282203C28}">
      <dgm:prSet/>
      <dgm:spPr/>
      <dgm:t>
        <a:bodyPr/>
        <a:lstStyle/>
        <a:p>
          <a:endParaRPr lang="en-US"/>
        </a:p>
      </dgm:t>
    </dgm:pt>
    <dgm:pt modelId="{68069619-FAEF-463C-AEE6-5D2A4386E3AC}" type="sibTrans" cxnId="{B32922E6-06BE-42BB-A5F3-565282203C28}">
      <dgm:prSet/>
      <dgm:spPr/>
      <dgm:t>
        <a:bodyPr/>
        <a:lstStyle/>
        <a:p>
          <a:endParaRPr lang="en-US"/>
        </a:p>
      </dgm:t>
    </dgm:pt>
    <dgm:pt modelId="{81D4200E-D810-427A-8C15-89753FA9651A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care to remote areas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73AAA-451C-4ADA-BE6D-9F07DBBC4EAC}" type="parTrans" cxnId="{163FB83D-4F2B-475E-A864-C1FCD116040E}">
      <dgm:prSet/>
      <dgm:spPr/>
      <dgm:t>
        <a:bodyPr/>
        <a:lstStyle/>
        <a:p>
          <a:endParaRPr lang="en-US"/>
        </a:p>
      </dgm:t>
    </dgm:pt>
    <dgm:pt modelId="{DAE75D4F-C7D4-4A89-ABF1-783BBFB9534B}" type="sibTrans" cxnId="{163FB83D-4F2B-475E-A864-C1FCD116040E}">
      <dgm:prSet/>
      <dgm:spPr/>
      <dgm:t>
        <a:bodyPr/>
        <a:lstStyle/>
        <a:p>
          <a:endParaRPr lang="en-US"/>
        </a:p>
      </dgm:t>
    </dgm:pt>
    <dgm:pt modelId="{4B1C8919-B462-4E4E-BC7A-E8263015A90E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Security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BC48-46F6-4FE4-A230-CD9C501B3A97}" type="parTrans" cxnId="{C5B0DFB1-2A68-4CCB-923D-A2C08FF5C6F9}">
      <dgm:prSet/>
      <dgm:spPr/>
      <dgm:t>
        <a:bodyPr/>
        <a:lstStyle/>
        <a:p>
          <a:endParaRPr lang="en-US"/>
        </a:p>
      </dgm:t>
    </dgm:pt>
    <dgm:pt modelId="{72ABA7B8-FE28-4BA8-8A41-49AF07BEEEAD}" type="sibTrans" cxnId="{C5B0DFB1-2A68-4CCB-923D-A2C08FF5C6F9}">
      <dgm:prSet/>
      <dgm:spPr/>
      <dgm:t>
        <a:bodyPr/>
        <a:lstStyle/>
        <a:p>
          <a:endParaRPr lang="en-US"/>
        </a:p>
      </dgm:t>
    </dgm:pt>
    <dgm:pt modelId="{313D6711-1080-4AB7-8F5C-911E7BDE98E0}" type="pres">
      <dgm:prSet presAssocID="{9B164903-74DB-4E76-BF37-0C1CA7B022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F8894A-6B22-4EA6-9D19-E7AA68BFC6DB}" type="pres">
      <dgm:prSet presAssocID="{9B164903-74DB-4E76-BF37-0C1CA7B0228B}" presName="Name1" presStyleCnt="0"/>
      <dgm:spPr/>
    </dgm:pt>
    <dgm:pt modelId="{327D2291-E43C-4EB9-92D9-B2760E9A6E61}" type="pres">
      <dgm:prSet presAssocID="{9B164903-74DB-4E76-BF37-0C1CA7B0228B}" presName="cycle" presStyleCnt="0"/>
      <dgm:spPr/>
    </dgm:pt>
    <dgm:pt modelId="{2544C15F-AC89-4CAC-B08A-29E6A8CFC463}" type="pres">
      <dgm:prSet presAssocID="{9B164903-74DB-4E76-BF37-0C1CA7B0228B}" presName="srcNode" presStyleLbl="node1" presStyleIdx="0" presStyleCnt="7"/>
      <dgm:spPr/>
    </dgm:pt>
    <dgm:pt modelId="{0CCC4C39-9A80-4752-9079-97CE86F4A736}" type="pres">
      <dgm:prSet presAssocID="{9B164903-74DB-4E76-BF37-0C1CA7B0228B}" presName="conn" presStyleLbl="parChTrans1D2" presStyleIdx="0" presStyleCnt="1"/>
      <dgm:spPr/>
      <dgm:t>
        <a:bodyPr/>
        <a:lstStyle/>
        <a:p>
          <a:endParaRPr lang="en-US"/>
        </a:p>
      </dgm:t>
    </dgm:pt>
    <dgm:pt modelId="{12EEC5F9-A010-4C3F-89C0-38B8C5FC25BD}" type="pres">
      <dgm:prSet presAssocID="{9B164903-74DB-4E76-BF37-0C1CA7B0228B}" presName="extraNode" presStyleLbl="node1" presStyleIdx="0" presStyleCnt="7"/>
      <dgm:spPr/>
    </dgm:pt>
    <dgm:pt modelId="{D6016BA6-C043-4C58-A4B4-5F82577B84B7}" type="pres">
      <dgm:prSet presAssocID="{9B164903-74DB-4E76-BF37-0C1CA7B0228B}" presName="dstNode" presStyleLbl="node1" presStyleIdx="0" presStyleCnt="7"/>
      <dgm:spPr/>
    </dgm:pt>
    <dgm:pt modelId="{FC6345C0-5924-4790-B0D4-2B617132EFEC}" type="pres">
      <dgm:prSet presAssocID="{25F016BC-9E39-4436-82BE-ACE180C8B1AE}" presName="text_1" presStyleLbl="node1" presStyleIdx="0" presStyleCnt="7" custLinFactNeighborX="57" custLinFactNeighborY="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9DE37-C892-4149-B521-808E549EF733}" type="pres">
      <dgm:prSet presAssocID="{25F016BC-9E39-4436-82BE-ACE180C8B1AE}" presName="accent_1" presStyleCnt="0"/>
      <dgm:spPr/>
    </dgm:pt>
    <dgm:pt modelId="{63A0EE27-803E-4C25-B851-D652B8E1C09A}" type="pres">
      <dgm:prSet presAssocID="{25F016BC-9E39-4436-82BE-ACE180C8B1AE}" presName="accentRepeatNode" presStyleLbl="solidFgAcc1" presStyleIdx="0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2599B6F4-7111-4B1D-BD10-9321794B6F99}" type="pres">
      <dgm:prSet presAssocID="{CA415720-E45B-43E2-8E46-04B8B406186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EC315-167E-4011-80B5-F89322A70569}" type="pres">
      <dgm:prSet presAssocID="{CA415720-E45B-43E2-8E46-04B8B4061867}" presName="accent_2" presStyleCnt="0"/>
      <dgm:spPr/>
    </dgm:pt>
    <dgm:pt modelId="{0AB62996-28AE-42E8-8642-2F64FDBD3FC8}" type="pres">
      <dgm:prSet presAssocID="{CA415720-E45B-43E2-8E46-04B8B4061867}" presName="accentRepeatNode" presStyleLbl="solidFgAcc1" presStyleIdx="1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CEDE2BE6-02B7-49FE-B0CC-5F51F74A5242}" type="pres">
      <dgm:prSet presAssocID="{B622D8B0-168E-47DB-A6A1-2BB0B1187A8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AAC5-4230-4676-BED2-81E4FEB6DC44}" type="pres">
      <dgm:prSet presAssocID="{B622D8B0-168E-47DB-A6A1-2BB0B1187A82}" presName="accent_3" presStyleCnt="0"/>
      <dgm:spPr/>
    </dgm:pt>
    <dgm:pt modelId="{2BBA3DCC-AD46-4D44-B2BA-09802AF2FBC0}" type="pres">
      <dgm:prSet presAssocID="{B622D8B0-168E-47DB-A6A1-2BB0B1187A82}" presName="accentRepeatNode" presStyleLbl="solidFgAcc1" presStyleIdx="2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25566CA3-8B0A-4083-82F0-69C788130AFA}" type="pres">
      <dgm:prSet presAssocID="{4B69F344-954F-44D9-8636-E6B0248DCAF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99F5-3285-46F6-9C73-342F0250A892}" type="pres">
      <dgm:prSet presAssocID="{4B69F344-954F-44D9-8636-E6B0248DCAFB}" presName="accent_4" presStyleCnt="0"/>
      <dgm:spPr/>
    </dgm:pt>
    <dgm:pt modelId="{4CCB6DEF-A6E2-47D0-AFED-CA36396FEE8E}" type="pres">
      <dgm:prSet presAssocID="{4B69F344-954F-44D9-8636-E6B0248DCAFB}" presName="accentRepeatNode" presStyleLbl="solidFgAcc1" presStyleIdx="3" presStyleCnt="7" custLinFactNeighborX="4535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340E0B7C-F9A8-4E82-AFF1-16C55C6A38D7}" type="pres">
      <dgm:prSet presAssocID="{9F86C29E-4F1A-439D-866E-AF04BA78D82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5DF98-CFCB-4A6B-9AD8-4227E5A02896}" type="pres">
      <dgm:prSet presAssocID="{9F86C29E-4F1A-439D-866E-AF04BA78D82C}" presName="accent_5" presStyleCnt="0"/>
      <dgm:spPr/>
    </dgm:pt>
    <dgm:pt modelId="{BC03993F-DFF8-4C4E-9C12-F6B0F3D15432}" type="pres">
      <dgm:prSet presAssocID="{9F86C29E-4F1A-439D-866E-AF04BA78D82C}" presName="accentRepeatNode" presStyleLbl="solidFgAcc1" presStyleIdx="4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C1F80D07-3C4B-451D-B8EF-AC89162ABEB6}" type="pres">
      <dgm:prSet presAssocID="{81D4200E-D810-427A-8C15-89753FA9651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B3F46-C4F5-451D-B374-CF27B906596F}" type="pres">
      <dgm:prSet presAssocID="{81D4200E-D810-427A-8C15-89753FA9651A}" presName="accent_6" presStyleCnt="0"/>
      <dgm:spPr/>
    </dgm:pt>
    <dgm:pt modelId="{5988213C-3C80-43B8-8D7E-2EBADF0F5554}" type="pres">
      <dgm:prSet presAssocID="{81D4200E-D810-427A-8C15-89753FA9651A}" presName="accentRepeatNode" presStyleLbl="solidFgAcc1" presStyleIdx="5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8015C149-4FE3-496A-B7BE-50719BD8B723}" type="pres">
      <dgm:prSet presAssocID="{4B1C8919-B462-4E4E-BC7A-E8263015A90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3C600-1BBF-4ABE-8827-F671358607BE}" type="pres">
      <dgm:prSet presAssocID="{4B1C8919-B462-4E4E-BC7A-E8263015A90E}" presName="accent_7" presStyleCnt="0"/>
      <dgm:spPr/>
    </dgm:pt>
    <dgm:pt modelId="{4089907B-3640-4A5D-B647-590DD7058781}" type="pres">
      <dgm:prSet presAssocID="{4B1C8919-B462-4E4E-BC7A-E8263015A90E}" presName="accentRepeatNode" presStyleLbl="solidFgAcc1" presStyleIdx="6" presStyleCnt="7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</dgm:ptLst>
  <dgm:cxnLst>
    <dgm:cxn modelId="{E780A1F4-F52A-4CD7-B53E-632751F83EC1}" type="presOf" srcId="{4B69F344-954F-44D9-8636-E6B0248DCAFB}" destId="{25566CA3-8B0A-4083-82F0-69C788130AFA}" srcOrd="0" destOrd="0" presId="urn:microsoft.com/office/officeart/2008/layout/VerticalCurvedList"/>
    <dgm:cxn modelId="{AD46A8C7-3D88-4915-A39A-99F15CA37EE8}" type="presOf" srcId="{B622D8B0-168E-47DB-A6A1-2BB0B1187A82}" destId="{CEDE2BE6-02B7-49FE-B0CC-5F51F74A5242}" srcOrd="0" destOrd="0" presId="urn:microsoft.com/office/officeart/2008/layout/VerticalCurvedList"/>
    <dgm:cxn modelId="{B32922E6-06BE-42BB-A5F3-565282203C28}" srcId="{9B164903-74DB-4E76-BF37-0C1CA7B0228B}" destId="{B622D8B0-168E-47DB-A6A1-2BB0B1187A82}" srcOrd="2" destOrd="0" parTransId="{D1696E2C-3B4F-42C2-A2AF-9AC20029FB1C}" sibTransId="{68069619-FAEF-463C-AEE6-5D2A4386E3AC}"/>
    <dgm:cxn modelId="{C543B027-BDEB-40C7-B869-32AB00A8ADD7}" srcId="{9B164903-74DB-4E76-BF37-0C1CA7B0228B}" destId="{9F86C29E-4F1A-439D-866E-AF04BA78D82C}" srcOrd="4" destOrd="0" parTransId="{3284C0D8-DF2F-44D9-A12E-031AF05988AB}" sibTransId="{822014F5-063E-4809-B401-2F27A28354BC}"/>
    <dgm:cxn modelId="{0E88F0C0-FF76-413E-A75F-CBAFB0804DA5}" type="presOf" srcId="{4B1C8919-B462-4E4E-BC7A-E8263015A90E}" destId="{8015C149-4FE3-496A-B7BE-50719BD8B723}" srcOrd="0" destOrd="0" presId="urn:microsoft.com/office/officeart/2008/layout/VerticalCurvedList"/>
    <dgm:cxn modelId="{C5B0DFB1-2A68-4CCB-923D-A2C08FF5C6F9}" srcId="{9B164903-74DB-4E76-BF37-0C1CA7B0228B}" destId="{4B1C8919-B462-4E4E-BC7A-E8263015A90E}" srcOrd="6" destOrd="0" parTransId="{81D7BC48-46F6-4FE4-A230-CD9C501B3A97}" sibTransId="{72ABA7B8-FE28-4BA8-8A41-49AF07BEEEAD}"/>
    <dgm:cxn modelId="{1A32F22A-9005-47A7-B5F7-FE4768993E4D}" type="presOf" srcId="{9F86C29E-4F1A-439D-866E-AF04BA78D82C}" destId="{340E0B7C-F9A8-4E82-AFF1-16C55C6A38D7}" srcOrd="0" destOrd="0" presId="urn:microsoft.com/office/officeart/2008/layout/VerticalCurvedList"/>
    <dgm:cxn modelId="{56DB5A94-B7CC-4B50-A7CF-D390BD45AC41}" type="presOf" srcId="{BD42A4A0-E349-4CAC-8AC5-4C3713EE0862}" destId="{0CCC4C39-9A80-4752-9079-97CE86F4A736}" srcOrd="0" destOrd="0" presId="urn:microsoft.com/office/officeart/2008/layout/VerticalCurvedList"/>
    <dgm:cxn modelId="{163FB83D-4F2B-475E-A864-C1FCD116040E}" srcId="{9B164903-74DB-4E76-BF37-0C1CA7B0228B}" destId="{81D4200E-D810-427A-8C15-89753FA9651A}" srcOrd="5" destOrd="0" parTransId="{AB173AAA-451C-4ADA-BE6D-9F07DBBC4EAC}" sibTransId="{DAE75D4F-C7D4-4A89-ABF1-783BBFB9534B}"/>
    <dgm:cxn modelId="{ECBC3922-399A-4785-ABDC-A75AD74BA374}" srcId="{9B164903-74DB-4E76-BF37-0C1CA7B0228B}" destId="{4B69F344-954F-44D9-8636-E6B0248DCAFB}" srcOrd="3" destOrd="0" parTransId="{0441E550-80B0-408D-A3B1-E6F56FAC3BBB}" sibTransId="{061843DF-B31D-45F1-A290-A3983A76C469}"/>
    <dgm:cxn modelId="{D219CF5B-B1D7-456B-B77D-DB70E1DEDB5E}" srcId="{9B164903-74DB-4E76-BF37-0C1CA7B0228B}" destId="{CA415720-E45B-43E2-8E46-04B8B4061867}" srcOrd="1" destOrd="0" parTransId="{50C3EAAE-2BFD-457E-9BC1-187B3AEB3C87}" sibTransId="{3DEDE590-6D7E-49DD-9F10-5782C32DA8B5}"/>
    <dgm:cxn modelId="{60282295-3AAC-4A7E-A79C-89AF299345EC}" type="presOf" srcId="{25F016BC-9E39-4436-82BE-ACE180C8B1AE}" destId="{FC6345C0-5924-4790-B0D4-2B617132EFEC}" srcOrd="0" destOrd="0" presId="urn:microsoft.com/office/officeart/2008/layout/VerticalCurvedList"/>
    <dgm:cxn modelId="{D1D44761-2203-44A7-A8EF-F5C154F52A96}" srcId="{9B164903-74DB-4E76-BF37-0C1CA7B0228B}" destId="{25F016BC-9E39-4436-82BE-ACE180C8B1AE}" srcOrd="0" destOrd="0" parTransId="{68C8B858-7410-46F9-A0BC-7A363D31B81E}" sibTransId="{BD42A4A0-E349-4CAC-8AC5-4C3713EE0862}"/>
    <dgm:cxn modelId="{93166046-42BE-4A88-970D-F04927CBB34F}" type="presOf" srcId="{CA415720-E45B-43E2-8E46-04B8B4061867}" destId="{2599B6F4-7111-4B1D-BD10-9321794B6F99}" srcOrd="0" destOrd="0" presId="urn:microsoft.com/office/officeart/2008/layout/VerticalCurvedList"/>
    <dgm:cxn modelId="{489410B8-7A1A-429C-85D3-E8AE5FF14B22}" type="presOf" srcId="{9B164903-74DB-4E76-BF37-0C1CA7B0228B}" destId="{313D6711-1080-4AB7-8F5C-911E7BDE98E0}" srcOrd="0" destOrd="0" presId="urn:microsoft.com/office/officeart/2008/layout/VerticalCurvedList"/>
    <dgm:cxn modelId="{C03F5624-648D-40AE-8AB4-EA6736988CF1}" type="presOf" srcId="{81D4200E-D810-427A-8C15-89753FA9651A}" destId="{C1F80D07-3C4B-451D-B8EF-AC89162ABEB6}" srcOrd="0" destOrd="0" presId="urn:microsoft.com/office/officeart/2008/layout/VerticalCurvedList"/>
    <dgm:cxn modelId="{68133012-4914-45A6-91BF-F1CCF42680CD}" type="presParOf" srcId="{313D6711-1080-4AB7-8F5C-911E7BDE98E0}" destId="{2DF8894A-6B22-4EA6-9D19-E7AA68BFC6DB}" srcOrd="0" destOrd="0" presId="urn:microsoft.com/office/officeart/2008/layout/VerticalCurvedList"/>
    <dgm:cxn modelId="{CC7AEE0F-5F17-4504-9240-DB5BDB5FB7B2}" type="presParOf" srcId="{2DF8894A-6B22-4EA6-9D19-E7AA68BFC6DB}" destId="{327D2291-E43C-4EB9-92D9-B2760E9A6E61}" srcOrd="0" destOrd="0" presId="urn:microsoft.com/office/officeart/2008/layout/VerticalCurvedList"/>
    <dgm:cxn modelId="{112E6CD6-0B3B-4A65-8335-134357741525}" type="presParOf" srcId="{327D2291-E43C-4EB9-92D9-B2760E9A6E61}" destId="{2544C15F-AC89-4CAC-B08A-29E6A8CFC463}" srcOrd="0" destOrd="0" presId="urn:microsoft.com/office/officeart/2008/layout/VerticalCurvedList"/>
    <dgm:cxn modelId="{CE195619-E9D5-4C9A-9F63-9D1BC79B2E33}" type="presParOf" srcId="{327D2291-E43C-4EB9-92D9-B2760E9A6E61}" destId="{0CCC4C39-9A80-4752-9079-97CE86F4A736}" srcOrd="1" destOrd="0" presId="urn:microsoft.com/office/officeart/2008/layout/VerticalCurvedList"/>
    <dgm:cxn modelId="{8DC4F168-B02C-41D6-8178-A672781E099E}" type="presParOf" srcId="{327D2291-E43C-4EB9-92D9-B2760E9A6E61}" destId="{12EEC5F9-A010-4C3F-89C0-38B8C5FC25BD}" srcOrd="2" destOrd="0" presId="urn:microsoft.com/office/officeart/2008/layout/VerticalCurvedList"/>
    <dgm:cxn modelId="{E7A4DA1D-32A7-4B12-A3D4-94FEE330A6E0}" type="presParOf" srcId="{327D2291-E43C-4EB9-92D9-B2760E9A6E61}" destId="{D6016BA6-C043-4C58-A4B4-5F82577B84B7}" srcOrd="3" destOrd="0" presId="urn:microsoft.com/office/officeart/2008/layout/VerticalCurvedList"/>
    <dgm:cxn modelId="{766D50C5-9751-43A5-81BF-B59503EEDFB4}" type="presParOf" srcId="{2DF8894A-6B22-4EA6-9D19-E7AA68BFC6DB}" destId="{FC6345C0-5924-4790-B0D4-2B617132EFEC}" srcOrd="1" destOrd="0" presId="urn:microsoft.com/office/officeart/2008/layout/VerticalCurvedList"/>
    <dgm:cxn modelId="{DB12C73E-7546-4737-96F3-79BE45A3067B}" type="presParOf" srcId="{2DF8894A-6B22-4EA6-9D19-E7AA68BFC6DB}" destId="{5E59DE37-C892-4149-B521-808E549EF733}" srcOrd="2" destOrd="0" presId="urn:microsoft.com/office/officeart/2008/layout/VerticalCurvedList"/>
    <dgm:cxn modelId="{8970326D-83D0-4667-94C3-D3B3476B0477}" type="presParOf" srcId="{5E59DE37-C892-4149-B521-808E549EF733}" destId="{63A0EE27-803E-4C25-B851-D652B8E1C09A}" srcOrd="0" destOrd="0" presId="urn:microsoft.com/office/officeart/2008/layout/VerticalCurvedList"/>
    <dgm:cxn modelId="{9111D942-718F-4FAB-8751-621705B6C300}" type="presParOf" srcId="{2DF8894A-6B22-4EA6-9D19-E7AA68BFC6DB}" destId="{2599B6F4-7111-4B1D-BD10-9321794B6F99}" srcOrd="3" destOrd="0" presId="urn:microsoft.com/office/officeart/2008/layout/VerticalCurvedList"/>
    <dgm:cxn modelId="{FA47DEF1-87D3-4429-B5E5-DCCCEDB48946}" type="presParOf" srcId="{2DF8894A-6B22-4EA6-9D19-E7AA68BFC6DB}" destId="{1D8EC315-167E-4011-80B5-F89322A70569}" srcOrd="4" destOrd="0" presId="urn:microsoft.com/office/officeart/2008/layout/VerticalCurvedList"/>
    <dgm:cxn modelId="{F91B291F-562D-4683-9A4A-6B2A7A72474B}" type="presParOf" srcId="{1D8EC315-167E-4011-80B5-F89322A70569}" destId="{0AB62996-28AE-42E8-8642-2F64FDBD3FC8}" srcOrd="0" destOrd="0" presId="urn:microsoft.com/office/officeart/2008/layout/VerticalCurvedList"/>
    <dgm:cxn modelId="{72790BF4-099B-42BF-91E3-7C46CE0440AA}" type="presParOf" srcId="{2DF8894A-6B22-4EA6-9D19-E7AA68BFC6DB}" destId="{CEDE2BE6-02B7-49FE-B0CC-5F51F74A5242}" srcOrd="5" destOrd="0" presId="urn:microsoft.com/office/officeart/2008/layout/VerticalCurvedList"/>
    <dgm:cxn modelId="{B97DE246-ACA2-455B-B876-6EBEA15DAD6E}" type="presParOf" srcId="{2DF8894A-6B22-4EA6-9D19-E7AA68BFC6DB}" destId="{AF0EAAC5-4230-4676-BED2-81E4FEB6DC44}" srcOrd="6" destOrd="0" presId="urn:microsoft.com/office/officeart/2008/layout/VerticalCurvedList"/>
    <dgm:cxn modelId="{010CBCA3-1242-46F4-9B03-D7943B2E5253}" type="presParOf" srcId="{AF0EAAC5-4230-4676-BED2-81E4FEB6DC44}" destId="{2BBA3DCC-AD46-4D44-B2BA-09802AF2FBC0}" srcOrd="0" destOrd="0" presId="urn:microsoft.com/office/officeart/2008/layout/VerticalCurvedList"/>
    <dgm:cxn modelId="{C8E11F51-4FFC-4703-A426-A7F68DB24C75}" type="presParOf" srcId="{2DF8894A-6B22-4EA6-9D19-E7AA68BFC6DB}" destId="{25566CA3-8B0A-4083-82F0-69C788130AFA}" srcOrd="7" destOrd="0" presId="urn:microsoft.com/office/officeart/2008/layout/VerticalCurvedList"/>
    <dgm:cxn modelId="{BCADE64D-4117-4010-A2FC-789D48D45BE4}" type="presParOf" srcId="{2DF8894A-6B22-4EA6-9D19-E7AA68BFC6DB}" destId="{603599F5-3285-46F6-9C73-342F0250A892}" srcOrd="8" destOrd="0" presId="urn:microsoft.com/office/officeart/2008/layout/VerticalCurvedList"/>
    <dgm:cxn modelId="{F95564DA-5866-49FF-81F6-3AA9D47AFB4F}" type="presParOf" srcId="{603599F5-3285-46F6-9C73-342F0250A892}" destId="{4CCB6DEF-A6E2-47D0-AFED-CA36396FEE8E}" srcOrd="0" destOrd="0" presId="urn:microsoft.com/office/officeart/2008/layout/VerticalCurvedList"/>
    <dgm:cxn modelId="{A9C60574-BB1A-462C-9C46-7A3BA9B630FA}" type="presParOf" srcId="{2DF8894A-6B22-4EA6-9D19-E7AA68BFC6DB}" destId="{340E0B7C-F9A8-4E82-AFF1-16C55C6A38D7}" srcOrd="9" destOrd="0" presId="urn:microsoft.com/office/officeart/2008/layout/VerticalCurvedList"/>
    <dgm:cxn modelId="{AED72FB6-8E0C-4311-85DF-922728F74899}" type="presParOf" srcId="{2DF8894A-6B22-4EA6-9D19-E7AA68BFC6DB}" destId="{44F5DF98-CFCB-4A6B-9AD8-4227E5A02896}" srcOrd="10" destOrd="0" presId="urn:microsoft.com/office/officeart/2008/layout/VerticalCurvedList"/>
    <dgm:cxn modelId="{3378D792-60FB-4D1F-9CC0-25A3C5F27658}" type="presParOf" srcId="{44F5DF98-CFCB-4A6B-9AD8-4227E5A02896}" destId="{BC03993F-DFF8-4C4E-9C12-F6B0F3D15432}" srcOrd="0" destOrd="0" presId="urn:microsoft.com/office/officeart/2008/layout/VerticalCurvedList"/>
    <dgm:cxn modelId="{BD22AAAA-5862-4859-ADD0-AD90B2995AB4}" type="presParOf" srcId="{2DF8894A-6B22-4EA6-9D19-E7AA68BFC6DB}" destId="{C1F80D07-3C4B-451D-B8EF-AC89162ABEB6}" srcOrd="11" destOrd="0" presId="urn:microsoft.com/office/officeart/2008/layout/VerticalCurvedList"/>
    <dgm:cxn modelId="{3AC84689-2774-4099-892E-1F19DCDFEF68}" type="presParOf" srcId="{2DF8894A-6B22-4EA6-9D19-E7AA68BFC6DB}" destId="{5CBB3F46-C4F5-451D-B374-CF27B906596F}" srcOrd="12" destOrd="0" presId="urn:microsoft.com/office/officeart/2008/layout/VerticalCurvedList"/>
    <dgm:cxn modelId="{08D57819-469A-49C3-9DEE-FE005E569BE7}" type="presParOf" srcId="{5CBB3F46-C4F5-451D-B374-CF27B906596F}" destId="{5988213C-3C80-43B8-8D7E-2EBADF0F5554}" srcOrd="0" destOrd="0" presId="urn:microsoft.com/office/officeart/2008/layout/VerticalCurvedList"/>
    <dgm:cxn modelId="{CD82E09C-6BF0-4334-BAD6-D1B849CA149E}" type="presParOf" srcId="{2DF8894A-6B22-4EA6-9D19-E7AA68BFC6DB}" destId="{8015C149-4FE3-496A-B7BE-50719BD8B723}" srcOrd="13" destOrd="0" presId="urn:microsoft.com/office/officeart/2008/layout/VerticalCurvedList"/>
    <dgm:cxn modelId="{5BF669C1-C09C-4543-9169-05196ABDC95D}" type="presParOf" srcId="{2DF8894A-6B22-4EA6-9D19-E7AA68BFC6DB}" destId="{E583C600-1BBF-4ABE-8827-F671358607BE}" srcOrd="14" destOrd="0" presId="urn:microsoft.com/office/officeart/2008/layout/VerticalCurvedList"/>
    <dgm:cxn modelId="{AD21A2C9-1021-4B32-9645-4DBA71B377CF}" type="presParOf" srcId="{E583C600-1BBF-4ABE-8827-F671358607BE}" destId="{4089907B-3640-4A5D-B647-590DD70587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CC50E-71B3-48C2-A40D-20B6EA79185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4D7B035-4302-4B63-BE34-8FE0CF6C8F9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understand the functioning of Smart Hospitals</a:t>
          </a:r>
          <a:r>
            <a:rPr lang="en-US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dirty="0">
            <a:solidFill>
              <a:srgbClr val="002060"/>
            </a:solidFill>
          </a:endParaRPr>
        </a:p>
      </dgm:t>
    </dgm:pt>
    <dgm:pt modelId="{EC8F7100-CAB3-4002-B81E-8B43602C7989}" type="parTrans" cxnId="{4435D096-AD1E-4104-A3A6-AE007F64B5D8}">
      <dgm:prSet/>
      <dgm:spPr/>
      <dgm:t>
        <a:bodyPr/>
        <a:lstStyle/>
        <a:p>
          <a:endParaRPr lang="en-US"/>
        </a:p>
      </dgm:t>
    </dgm:pt>
    <dgm:pt modelId="{62F5807A-8E17-4627-A5F5-E9BAE73E8625}" type="sibTrans" cxnId="{4435D096-AD1E-4104-A3A6-AE007F64B5D8}">
      <dgm:prSet/>
      <dgm:spPr/>
      <dgm:t>
        <a:bodyPr/>
        <a:lstStyle/>
        <a:p>
          <a:endParaRPr lang="en-US"/>
        </a:p>
      </dgm:t>
    </dgm:pt>
    <dgm:pt modelId="{3E1E0E41-5912-4977-87C3-3A703E3C8123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Assess the healthcare provider’s (i.e. Doctors, Nurses, Physiotherapists, Pharmacists, Lab Technicians and Dentists) perception towards Smart Hospitals </a:t>
          </a:r>
          <a:r>
            <a: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use of IT in the hospitals. </a:t>
          </a:r>
          <a:endParaRPr lang="en-US" sz="2100" dirty="0">
            <a:solidFill>
              <a:srgbClr val="002060"/>
            </a:solidFill>
          </a:endParaRPr>
        </a:p>
      </dgm:t>
    </dgm:pt>
    <dgm:pt modelId="{C7F474D7-DC5A-4D40-9848-14E0825B9C37}" type="parTrans" cxnId="{E1017C47-1E5C-457F-B764-C8BBB4B41A6E}">
      <dgm:prSet/>
      <dgm:spPr/>
      <dgm:t>
        <a:bodyPr/>
        <a:lstStyle/>
        <a:p>
          <a:endParaRPr lang="en-US"/>
        </a:p>
      </dgm:t>
    </dgm:pt>
    <dgm:pt modelId="{FBDB7377-8213-4B1D-B4F5-C3E8D0ECD80C}" type="sibTrans" cxnId="{E1017C47-1E5C-457F-B764-C8BBB4B41A6E}">
      <dgm:prSet/>
      <dgm:spPr/>
      <dgm:t>
        <a:bodyPr/>
        <a:lstStyle/>
        <a:p>
          <a:endParaRPr lang="en-US"/>
        </a:p>
      </dgm:t>
    </dgm:pt>
    <dgm:pt modelId="{9B6BE51B-C691-4A9F-B85A-9CB1EA9D3FD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analyze the challenges and barriers in adoption of latest technology in Hospitals</a:t>
          </a:r>
          <a:r>
            <a:rPr lang="en-US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dirty="0">
            <a:solidFill>
              <a:srgbClr val="002060"/>
            </a:solidFill>
          </a:endParaRPr>
        </a:p>
      </dgm:t>
    </dgm:pt>
    <dgm:pt modelId="{356243FC-A4EC-4F3E-8E79-9217A33B8255}" type="parTrans" cxnId="{915064D6-994D-446E-BEDD-96586A390F5C}">
      <dgm:prSet/>
      <dgm:spPr/>
      <dgm:t>
        <a:bodyPr/>
        <a:lstStyle/>
        <a:p>
          <a:endParaRPr lang="en-US"/>
        </a:p>
      </dgm:t>
    </dgm:pt>
    <dgm:pt modelId="{F9C6F4CC-A9E7-4CA8-B358-4F1FB5D91996}" type="sibTrans" cxnId="{915064D6-994D-446E-BEDD-96586A390F5C}">
      <dgm:prSet/>
      <dgm:spPr/>
      <dgm:t>
        <a:bodyPr/>
        <a:lstStyle/>
        <a:p>
          <a:endParaRPr lang="en-US"/>
        </a:p>
      </dgm:t>
    </dgm:pt>
    <dgm:pt modelId="{5B696410-B2D9-4DC4-89A5-96B599DF49C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determine the patient’s perception towards Smart Hospitals.</a:t>
          </a:r>
          <a:endParaRPr lang="en-US" sz="2000" dirty="0"/>
        </a:p>
      </dgm:t>
    </dgm:pt>
    <dgm:pt modelId="{DA1F1BD4-9B97-4BFB-AF34-1ABA725BC29F}" type="parTrans" cxnId="{83F216AC-6757-4D7C-A9C5-B180863484AA}">
      <dgm:prSet/>
      <dgm:spPr/>
      <dgm:t>
        <a:bodyPr/>
        <a:lstStyle/>
        <a:p>
          <a:endParaRPr lang="en-US"/>
        </a:p>
      </dgm:t>
    </dgm:pt>
    <dgm:pt modelId="{32A00D0C-E334-46A3-863F-FDEA4FC612DB}" type="sibTrans" cxnId="{83F216AC-6757-4D7C-A9C5-B180863484AA}">
      <dgm:prSet/>
      <dgm:spPr/>
      <dgm:t>
        <a:bodyPr/>
        <a:lstStyle/>
        <a:p>
          <a:endParaRPr lang="en-US"/>
        </a:p>
      </dgm:t>
    </dgm:pt>
    <dgm:pt modelId="{275A2C49-2021-4ED9-B535-C6400FF8D3F6}" type="pres">
      <dgm:prSet presAssocID="{91BCC50E-71B3-48C2-A40D-20B6EA79185C}" presName="linearFlow" presStyleCnt="0">
        <dgm:presLayoutVars>
          <dgm:dir/>
          <dgm:resizeHandles val="exact"/>
        </dgm:presLayoutVars>
      </dgm:prSet>
      <dgm:spPr/>
    </dgm:pt>
    <dgm:pt modelId="{76BFA2E9-84CE-45CD-BA16-FCECAFE72064}" type="pres">
      <dgm:prSet presAssocID="{84D7B035-4302-4B63-BE34-8FE0CF6C8F98}" presName="composite" presStyleCnt="0"/>
      <dgm:spPr/>
    </dgm:pt>
    <dgm:pt modelId="{231ECC97-9FF5-41C0-80BD-DBB4B2A37E7F}" type="pres">
      <dgm:prSet presAssocID="{84D7B035-4302-4B63-BE34-8FE0CF6C8F98}" presName="imgShp" presStyleLbl="fgImgPlace1" presStyleIdx="0" presStyleCnt="4" custLinFactX="-12240" custLinFactNeighborX="-100000" custLinFactNeighborY="67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  <dgm:pt modelId="{926506E8-36E8-47A8-9643-18F8F7D1F8B6}" type="pres">
      <dgm:prSet presAssocID="{84D7B035-4302-4B63-BE34-8FE0CF6C8F98}" presName="txShp" presStyleLbl="node1" presStyleIdx="0" presStyleCnt="4" custScaleX="136028" custScaleY="97728" custLinFactNeighborX="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3D3DE-2B55-412B-8AC1-A5AAE7ABA6AE}" type="pres">
      <dgm:prSet presAssocID="{62F5807A-8E17-4627-A5F5-E9BAE73E8625}" presName="spacing" presStyleCnt="0"/>
      <dgm:spPr/>
    </dgm:pt>
    <dgm:pt modelId="{E8D1F970-D252-42FC-8D8E-9CD0E45BDA5F}" type="pres">
      <dgm:prSet presAssocID="{3E1E0E41-5912-4977-87C3-3A703E3C8123}" presName="composite" presStyleCnt="0"/>
      <dgm:spPr/>
    </dgm:pt>
    <dgm:pt modelId="{26DA76D1-2432-4E4A-B810-6C884CFE3E3B}" type="pres">
      <dgm:prSet presAssocID="{3E1E0E41-5912-4977-87C3-3A703E3C8123}" presName="imgShp" presStyleLbl="fgImgPlace1" presStyleIdx="1" presStyleCnt="4" custLinFactX="-11006" custLinFactNeighborX="-100000" custLinFactNeighborY="-12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  <dgm:pt modelId="{06A14052-B92D-4BA2-8133-2958BC4B21B2}" type="pres">
      <dgm:prSet presAssocID="{3E1E0E41-5912-4977-87C3-3A703E3C8123}" presName="txShp" presStyleLbl="node1" presStyleIdx="1" presStyleCnt="4" custScaleX="136964" custLinFactNeighborX="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FF97-9AB9-4572-BD14-FF5F6F975DDE}" type="pres">
      <dgm:prSet presAssocID="{FBDB7377-8213-4B1D-B4F5-C3E8D0ECD80C}" presName="spacing" presStyleCnt="0"/>
      <dgm:spPr/>
    </dgm:pt>
    <dgm:pt modelId="{ACEC256A-588A-49D1-8A91-C29390F887E7}" type="pres">
      <dgm:prSet presAssocID="{5B696410-B2D9-4DC4-89A5-96B599DF49C7}" presName="composite" presStyleCnt="0"/>
      <dgm:spPr/>
    </dgm:pt>
    <dgm:pt modelId="{E7A24F90-E211-495F-8841-CDA3B30CDADC}" type="pres">
      <dgm:prSet presAssocID="{5B696410-B2D9-4DC4-89A5-96B599DF49C7}" presName="imgShp" presStyleLbl="fgImgPlace1" presStyleIdx="2" presStyleCnt="4" custLinFactX="-1890" custLinFactNeighborX="-100000" custLinFactNeighborY="-24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  <dgm:pt modelId="{9636BFD9-222E-498D-8477-440DDF0C72EF}" type="pres">
      <dgm:prSet presAssocID="{5B696410-B2D9-4DC4-89A5-96B599DF49C7}" presName="txShp" presStyleLbl="node1" presStyleIdx="2" presStyleCnt="4" custScaleX="135968" custLinFactNeighborX="820" custLinFactNeighborY="-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9324C-CB85-4C12-AF26-2511630FA2F9}" type="pres">
      <dgm:prSet presAssocID="{32A00D0C-E334-46A3-863F-FDEA4FC612DB}" presName="spacing" presStyleCnt="0"/>
      <dgm:spPr/>
    </dgm:pt>
    <dgm:pt modelId="{285695BF-CEB9-4C71-B10D-3820FF36400F}" type="pres">
      <dgm:prSet presAssocID="{9B6BE51B-C691-4A9F-B85A-9CB1EA9D3FD7}" presName="composite" presStyleCnt="0"/>
      <dgm:spPr/>
    </dgm:pt>
    <dgm:pt modelId="{C880F08F-18FD-4C05-A80B-56B8DB31B09B}" type="pres">
      <dgm:prSet presAssocID="{9B6BE51B-C691-4A9F-B85A-9CB1EA9D3FD7}" presName="imgShp" presStyleLbl="fgImgPlace1" presStyleIdx="3" presStyleCnt="4" custLinFactX="-5038" custLinFactNeighborX="-100000" custLinFactNeighborY="-116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  <dgm:pt modelId="{129FFF93-995A-44E5-9F90-F2E557BA05FC}" type="pres">
      <dgm:prSet presAssocID="{9B6BE51B-C691-4A9F-B85A-9CB1EA9D3FD7}" presName="txShp" presStyleLbl="node1" presStyleIdx="3" presStyleCnt="4" custScaleX="135570" custLinFactNeighborX="820" custLinFactNeighborY="-1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17C47-1E5C-457F-B764-C8BBB4B41A6E}" srcId="{91BCC50E-71B3-48C2-A40D-20B6EA79185C}" destId="{3E1E0E41-5912-4977-87C3-3A703E3C8123}" srcOrd="1" destOrd="0" parTransId="{C7F474D7-DC5A-4D40-9848-14E0825B9C37}" sibTransId="{FBDB7377-8213-4B1D-B4F5-C3E8D0ECD80C}"/>
    <dgm:cxn modelId="{B0F46BDB-E309-4227-BEE6-8DA45F5E022A}" type="presOf" srcId="{3E1E0E41-5912-4977-87C3-3A703E3C8123}" destId="{06A14052-B92D-4BA2-8133-2958BC4B21B2}" srcOrd="0" destOrd="0" presId="urn:microsoft.com/office/officeart/2005/8/layout/vList3"/>
    <dgm:cxn modelId="{4435D096-AD1E-4104-A3A6-AE007F64B5D8}" srcId="{91BCC50E-71B3-48C2-A40D-20B6EA79185C}" destId="{84D7B035-4302-4B63-BE34-8FE0CF6C8F98}" srcOrd="0" destOrd="0" parTransId="{EC8F7100-CAB3-4002-B81E-8B43602C7989}" sibTransId="{62F5807A-8E17-4627-A5F5-E9BAE73E8625}"/>
    <dgm:cxn modelId="{D642A9BF-9F3B-499C-B8AB-EB5513E9FBC6}" type="presOf" srcId="{5B696410-B2D9-4DC4-89A5-96B599DF49C7}" destId="{9636BFD9-222E-498D-8477-440DDF0C72EF}" srcOrd="0" destOrd="0" presId="urn:microsoft.com/office/officeart/2005/8/layout/vList3"/>
    <dgm:cxn modelId="{2F538761-CDD8-4AFF-85D1-48C65F246D2D}" type="presOf" srcId="{84D7B035-4302-4B63-BE34-8FE0CF6C8F98}" destId="{926506E8-36E8-47A8-9643-18F8F7D1F8B6}" srcOrd="0" destOrd="0" presId="urn:microsoft.com/office/officeart/2005/8/layout/vList3"/>
    <dgm:cxn modelId="{12A0510B-D997-42F7-B32F-7472E84218DD}" type="presOf" srcId="{91BCC50E-71B3-48C2-A40D-20B6EA79185C}" destId="{275A2C49-2021-4ED9-B535-C6400FF8D3F6}" srcOrd="0" destOrd="0" presId="urn:microsoft.com/office/officeart/2005/8/layout/vList3"/>
    <dgm:cxn modelId="{83F216AC-6757-4D7C-A9C5-B180863484AA}" srcId="{91BCC50E-71B3-48C2-A40D-20B6EA79185C}" destId="{5B696410-B2D9-4DC4-89A5-96B599DF49C7}" srcOrd="2" destOrd="0" parTransId="{DA1F1BD4-9B97-4BFB-AF34-1ABA725BC29F}" sibTransId="{32A00D0C-E334-46A3-863F-FDEA4FC612DB}"/>
    <dgm:cxn modelId="{A6A359D8-1BB1-4856-AB06-92AFE423BF66}" type="presOf" srcId="{9B6BE51B-C691-4A9F-B85A-9CB1EA9D3FD7}" destId="{129FFF93-995A-44E5-9F90-F2E557BA05FC}" srcOrd="0" destOrd="0" presId="urn:microsoft.com/office/officeart/2005/8/layout/vList3"/>
    <dgm:cxn modelId="{915064D6-994D-446E-BEDD-96586A390F5C}" srcId="{91BCC50E-71B3-48C2-A40D-20B6EA79185C}" destId="{9B6BE51B-C691-4A9F-B85A-9CB1EA9D3FD7}" srcOrd="3" destOrd="0" parTransId="{356243FC-A4EC-4F3E-8E79-9217A33B8255}" sibTransId="{F9C6F4CC-A9E7-4CA8-B358-4F1FB5D91996}"/>
    <dgm:cxn modelId="{945B83AE-C4BD-47FD-B3BB-B0AB7424175D}" type="presParOf" srcId="{275A2C49-2021-4ED9-B535-C6400FF8D3F6}" destId="{76BFA2E9-84CE-45CD-BA16-FCECAFE72064}" srcOrd="0" destOrd="0" presId="urn:microsoft.com/office/officeart/2005/8/layout/vList3"/>
    <dgm:cxn modelId="{4680D627-6F2B-4C4F-9ADF-D15E83466220}" type="presParOf" srcId="{76BFA2E9-84CE-45CD-BA16-FCECAFE72064}" destId="{231ECC97-9FF5-41C0-80BD-DBB4B2A37E7F}" srcOrd="0" destOrd="0" presId="urn:microsoft.com/office/officeart/2005/8/layout/vList3"/>
    <dgm:cxn modelId="{4120FA0F-5944-41FD-AFDD-404471B16041}" type="presParOf" srcId="{76BFA2E9-84CE-45CD-BA16-FCECAFE72064}" destId="{926506E8-36E8-47A8-9643-18F8F7D1F8B6}" srcOrd="1" destOrd="0" presId="urn:microsoft.com/office/officeart/2005/8/layout/vList3"/>
    <dgm:cxn modelId="{94D774FD-B8E3-4E93-84EC-BDE7B2FD8CD6}" type="presParOf" srcId="{275A2C49-2021-4ED9-B535-C6400FF8D3F6}" destId="{F193D3DE-2B55-412B-8AC1-A5AAE7ABA6AE}" srcOrd="1" destOrd="0" presId="urn:microsoft.com/office/officeart/2005/8/layout/vList3"/>
    <dgm:cxn modelId="{774C20D0-1FC7-4A59-AE33-D56694A4C4BB}" type="presParOf" srcId="{275A2C49-2021-4ED9-B535-C6400FF8D3F6}" destId="{E8D1F970-D252-42FC-8D8E-9CD0E45BDA5F}" srcOrd="2" destOrd="0" presId="urn:microsoft.com/office/officeart/2005/8/layout/vList3"/>
    <dgm:cxn modelId="{6D8D0F06-05EA-472B-821D-078731948DEF}" type="presParOf" srcId="{E8D1F970-D252-42FC-8D8E-9CD0E45BDA5F}" destId="{26DA76D1-2432-4E4A-B810-6C884CFE3E3B}" srcOrd="0" destOrd="0" presId="urn:microsoft.com/office/officeart/2005/8/layout/vList3"/>
    <dgm:cxn modelId="{CC8676BE-0704-4648-AF14-2ACB4A0FF5B3}" type="presParOf" srcId="{E8D1F970-D252-42FC-8D8E-9CD0E45BDA5F}" destId="{06A14052-B92D-4BA2-8133-2958BC4B21B2}" srcOrd="1" destOrd="0" presId="urn:microsoft.com/office/officeart/2005/8/layout/vList3"/>
    <dgm:cxn modelId="{654EF115-4751-4015-A563-F174AB06ABEB}" type="presParOf" srcId="{275A2C49-2021-4ED9-B535-C6400FF8D3F6}" destId="{22F5FF97-9AB9-4572-BD14-FF5F6F975DDE}" srcOrd="3" destOrd="0" presId="urn:microsoft.com/office/officeart/2005/8/layout/vList3"/>
    <dgm:cxn modelId="{3814DF78-A358-4B83-B850-BB51B8F3EC37}" type="presParOf" srcId="{275A2C49-2021-4ED9-B535-C6400FF8D3F6}" destId="{ACEC256A-588A-49D1-8A91-C29390F887E7}" srcOrd="4" destOrd="0" presId="urn:microsoft.com/office/officeart/2005/8/layout/vList3"/>
    <dgm:cxn modelId="{4582C956-A3AC-4FDD-AD90-8F862CD2F4EF}" type="presParOf" srcId="{ACEC256A-588A-49D1-8A91-C29390F887E7}" destId="{E7A24F90-E211-495F-8841-CDA3B30CDADC}" srcOrd="0" destOrd="0" presId="urn:microsoft.com/office/officeart/2005/8/layout/vList3"/>
    <dgm:cxn modelId="{13591B9F-4CDF-4017-984A-084E120AB3D4}" type="presParOf" srcId="{ACEC256A-588A-49D1-8A91-C29390F887E7}" destId="{9636BFD9-222E-498D-8477-440DDF0C72EF}" srcOrd="1" destOrd="0" presId="urn:microsoft.com/office/officeart/2005/8/layout/vList3"/>
    <dgm:cxn modelId="{0BA70A43-CEFC-4BA6-BC15-6F8CD2A56B6B}" type="presParOf" srcId="{275A2C49-2021-4ED9-B535-C6400FF8D3F6}" destId="{95D9324C-CB85-4C12-AF26-2511630FA2F9}" srcOrd="5" destOrd="0" presId="urn:microsoft.com/office/officeart/2005/8/layout/vList3"/>
    <dgm:cxn modelId="{5C60F174-5D77-46D9-85B6-14C8A87C3D0F}" type="presParOf" srcId="{275A2C49-2021-4ED9-B535-C6400FF8D3F6}" destId="{285695BF-CEB9-4C71-B10D-3820FF36400F}" srcOrd="6" destOrd="0" presId="urn:microsoft.com/office/officeart/2005/8/layout/vList3"/>
    <dgm:cxn modelId="{00C4688D-5CCD-4235-80CE-69A23A7D5ED3}" type="presParOf" srcId="{285695BF-CEB9-4C71-B10D-3820FF36400F}" destId="{C880F08F-18FD-4C05-A80B-56B8DB31B09B}" srcOrd="0" destOrd="0" presId="urn:microsoft.com/office/officeart/2005/8/layout/vList3"/>
    <dgm:cxn modelId="{7BAB584E-22BB-4961-B318-A6955B1DDE95}" type="presParOf" srcId="{285695BF-CEB9-4C71-B10D-3820FF36400F}" destId="{129FFF93-995A-44E5-9F90-F2E557BA05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05670-C0A9-4D7A-B529-F2412DCBBE4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910EF-9AD3-4E32-A0D9-F044FCD13B0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Perceived Usefulness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54C35-90E1-4139-94CE-49DDB14ACD6C}" type="parTrans" cxnId="{C5E362EB-5F6C-4187-B9FC-5911B4A22F9D}">
      <dgm:prSet/>
      <dgm:spPr/>
      <dgm:t>
        <a:bodyPr/>
        <a:lstStyle/>
        <a:p>
          <a:endParaRPr lang="en-US"/>
        </a:p>
      </dgm:t>
    </dgm:pt>
    <dgm:pt modelId="{05A423F7-BB48-4DB3-884D-15D35DDE4D08}" type="sibTrans" cxnId="{C5E362EB-5F6C-4187-B9FC-5911B4A22F9D}">
      <dgm:prSet/>
      <dgm:spPr/>
      <dgm:t>
        <a:bodyPr/>
        <a:lstStyle/>
        <a:p>
          <a:endParaRPr lang="en-US"/>
        </a:p>
      </dgm:t>
    </dgm:pt>
    <dgm:pt modelId="{38DB257C-56A1-43EB-9622-01BA64E3CD1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Ease of use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A20C7-D5EA-45AB-BAD8-92B9D5C89642}" type="parTrans" cxnId="{55872422-D0E8-401E-8D24-9847AA38063A}">
      <dgm:prSet/>
      <dgm:spPr/>
      <dgm:t>
        <a:bodyPr/>
        <a:lstStyle/>
        <a:p>
          <a:endParaRPr lang="en-US"/>
        </a:p>
      </dgm:t>
    </dgm:pt>
    <dgm:pt modelId="{0FA5FD9B-BDA7-4117-9CF7-86AC87E08F25}" type="sibTrans" cxnId="{55872422-D0E8-401E-8D24-9847AA38063A}">
      <dgm:prSet/>
      <dgm:spPr/>
      <dgm:t>
        <a:bodyPr/>
        <a:lstStyle/>
        <a:p>
          <a:endParaRPr lang="en-US"/>
        </a:p>
      </dgm:t>
    </dgm:pt>
    <dgm:pt modelId="{BF4C7EC6-B87E-40E4-8BC2-40733AEAEAC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Behavioral Intention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6667A-DC0E-420D-9B36-8817968EF363}" type="parTrans" cxnId="{637701D2-FFA1-498D-BB9D-8E9343F51D8F}">
      <dgm:prSet/>
      <dgm:spPr/>
      <dgm:t>
        <a:bodyPr/>
        <a:lstStyle/>
        <a:p>
          <a:endParaRPr lang="en-US"/>
        </a:p>
      </dgm:t>
    </dgm:pt>
    <dgm:pt modelId="{DEA8DFED-28C7-495D-AB1B-DF49E7BF696A}" type="sibTrans" cxnId="{637701D2-FFA1-498D-BB9D-8E9343F51D8F}">
      <dgm:prSet/>
      <dgm:spPr/>
      <dgm:t>
        <a:bodyPr/>
        <a:lstStyle/>
        <a:p>
          <a:endParaRPr lang="en-US"/>
        </a:p>
      </dgm:t>
    </dgm:pt>
    <dgm:pt modelId="{FFBD633B-0EE7-4974-B7C1-62BDB369A09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Facilitating conditions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4380B-52A5-401B-BD02-546759229E5C}" type="parTrans" cxnId="{8EAC5810-943F-4306-A9CB-A07F94EB245D}">
      <dgm:prSet/>
      <dgm:spPr/>
      <dgm:t>
        <a:bodyPr/>
        <a:lstStyle/>
        <a:p>
          <a:endParaRPr lang="en-US"/>
        </a:p>
      </dgm:t>
    </dgm:pt>
    <dgm:pt modelId="{91316443-8279-42AE-85DB-139A7F035383}" type="sibTrans" cxnId="{8EAC5810-943F-4306-A9CB-A07F94EB245D}">
      <dgm:prSet/>
      <dgm:spPr/>
      <dgm:t>
        <a:bodyPr/>
        <a:lstStyle/>
        <a:p>
          <a:endParaRPr lang="en-US"/>
        </a:p>
      </dgm:t>
    </dgm:pt>
    <dgm:pt modelId="{2800C0C8-5ED2-4FB2-8586-552DDD6B4DE6}" type="pres">
      <dgm:prSet presAssocID="{68905670-C0A9-4D7A-B529-F2412DCBBE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FE32B-3F32-4C50-929C-EB5C00DCAB47}" type="pres">
      <dgm:prSet presAssocID="{7A6910EF-9AD3-4E32-A0D9-F044FCD13B02}" presName="compNode" presStyleCnt="0"/>
      <dgm:spPr/>
    </dgm:pt>
    <dgm:pt modelId="{FB94FA6F-B817-4587-BE88-30C7CC7624C2}" type="pres">
      <dgm:prSet presAssocID="{7A6910EF-9AD3-4E32-A0D9-F044FCD13B02}" presName="pictRect" presStyleLbl="node1" presStyleIdx="0" presStyleCnt="4" custLinFactNeighborX="-559" custLinFactNeighborY="8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F39E2A08-ECBD-4453-B607-C84613247D3E}" type="pres">
      <dgm:prSet presAssocID="{7A6910EF-9AD3-4E32-A0D9-F044FCD13B0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8482-6348-466F-BB5D-4CA2A4CFD26E}" type="pres">
      <dgm:prSet presAssocID="{05A423F7-BB48-4DB3-884D-15D35DDE4D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6FAA12-6681-42D1-8ECE-BAFDB0E20C30}" type="pres">
      <dgm:prSet presAssocID="{38DB257C-56A1-43EB-9622-01BA64E3CD17}" presName="compNode" presStyleCnt="0"/>
      <dgm:spPr/>
    </dgm:pt>
    <dgm:pt modelId="{734222C2-EEA7-4704-93E6-13955A5E4D49}" type="pres">
      <dgm:prSet presAssocID="{38DB257C-56A1-43EB-9622-01BA64E3CD17}" presName="pictRect" presStyleLbl="node1" presStyleIdx="1" presStyleCnt="4" custLinFactNeighborX="-1119" custLinFactNeighborY="16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08ED7DE-26F5-41BD-8553-B2489C52F1C6}" type="pres">
      <dgm:prSet presAssocID="{38DB257C-56A1-43EB-9622-01BA64E3CD1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626C0-C57C-4553-B8FC-4A488809A7DD}" type="pres">
      <dgm:prSet presAssocID="{0FA5FD9B-BDA7-4117-9CF7-86AC87E08F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70B027-2CC1-42FA-ABDD-CF3FA64B8804}" type="pres">
      <dgm:prSet presAssocID="{BF4C7EC6-B87E-40E4-8BC2-40733AEAEAC5}" presName="compNode" presStyleCnt="0"/>
      <dgm:spPr/>
    </dgm:pt>
    <dgm:pt modelId="{EE429D74-32C8-4EEB-B7DC-2A1B7331345F}" type="pres">
      <dgm:prSet presAssocID="{BF4C7EC6-B87E-40E4-8BC2-40733AEAEAC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DC24A8E-D412-4AA3-81E8-947036D8A5DB}" type="pres">
      <dgm:prSet presAssocID="{BF4C7EC6-B87E-40E4-8BC2-40733AEAEAC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70EFB-F806-491C-A626-843D5FBCAA43}" type="pres">
      <dgm:prSet presAssocID="{DEA8DFED-28C7-495D-AB1B-DF49E7BF69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4D9A60-651C-4B6E-BF41-D6593617E527}" type="pres">
      <dgm:prSet presAssocID="{FFBD633B-0EE7-4974-B7C1-62BDB369A09E}" presName="compNode" presStyleCnt="0"/>
      <dgm:spPr/>
    </dgm:pt>
    <dgm:pt modelId="{3B067B96-061F-4148-B8A6-BEA2EBF3C86F}" type="pres">
      <dgm:prSet presAssocID="{FFBD633B-0EE7-4974-B7C1-62BDB369A09E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FAF13AC-EE54-4E48-9140-D7B8A924A503}" type="pres">
      <dgm:prSet presAssocID="{FFBD633B-0EE7-4974-B7C1-62BDB369A09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07373-8993-44F6-87AA-C37491D4DA1E}" type="presOf" srcId="{05A423F7-BB48-4DB3-884D-15D35DDE4D08}" destId="{223B8482-6348-466F-BB5D-4CA2A4CFD26E}" srcOrd="0" destOrd="0" presId="urn:microsoft.com/office/officeart/2005/8/layout/pList1"/>
    <dgm:cxn modelId="{7D456B54-5B82-4B51-8EDE-FBF389F0DF1A}" type="presOf" srcId="{0FA5FD9B-BDA7-4117-9CF7-86AC87E08F25}" destId="{35F626C0-C57C-4553-B8FC-4A488809A7DD}" srcOrd="0" destOrd="0" presId="urn:microsoft.com/office/officeart/2005/8/layout/pList1"/>
    <dgm:cxn modelId="{C5E362EB-5F6C-4187-B9FC-5911B4A22F9D}" srcId="{68905670-C0A9-4D7A-B529-F2412DCBBE47}" destId="{7A6910EF-9AD3-4E32-A0D9-F044FCD13B02}" srcOrd="0" destOrd="0" parTransId="{87054C35-90E1-4139-94CE-49DDB14ACD6C}" sibTransId="{05A423F7-BB48-4DB3-884D-15D35DDE4D08}"/>
    <dgm:cxn modelId="{5EFB56F0-F5F7-4044-AE44-E7FBE1128C38}" type="presOf" srcId="{DEA8DFED-28C7-495D-AB1B-DF49E7BF696A}" destId="{C9C70EFB-F806-491C-A626-843D5FBCAA43}" srcOrd="0" destOrd="0" presId="urn:microsoft.com/office/officeart/2005/8/layout/pList1"/>
    <dgm:cxn modelId="{637701D2-FFA1-498D-BB9D-8E9343F51D8F}" srcId="{68905670-C0A9-4D7A-B529-F2412DCBBE47}" destId="{BF4C7EC6-B87E-40E4-8BC2-40733AEAEAC5}" srcOrd="2" destOrd="0" parTransId="{A626667A-DC0E-420D-9B36-8817968EF363}" sibTransId="{DEA8DFED-28C7-495D-AB1B-DF49E7BF696A}"/>
    <dgm:cxn modelId="{54E67FF8-B61B-4D62-96BD-81D87E6C6E75}" type="presOf" srcId="{68905670-C0A9-4D7A-B529-F2412DCBBE47}" destId="{2800C0C8-5ED2-4FB2-8586-552DDD6B4DE6}" srcOrd="0" destOrd="0" presId="urn:microsoft.com/office/officeart/2005/8/layout/pList1"/>
    <dgm:cxn modelId="{D3A1435E-D86B-4123-A64B-289B8E5169BD}" type="presOf" srcId="{7A6910EF-9AD3-4E32-A0D9-F044FCD13B02}" destId="{F39E2A08-ECBD-4453-B607-C84613247D3E}" srcOrd="0" destOrd="0" presId="urn:microsoft.com/office/officeart/2005/8/layout/pList1"/>
    <dgm:cxn modelId="{73B5C873-D549-4B16-9992-5F8767B78E41}" type="presOf" srcId="{38DB257C-56A1-43EB-9622-01BA64E3CD17}" destId="{608ED7DE-26F5-41BD-8553-B2489C52F1C6}" srcOrd="0" destOrd="0" presId="urn:microsoft.com/office/officeart/2005/8/layout/pList1"/>
    <dgm:cxn modelId="{2FCFF0C1-DE5B-4EC3-8763-247DC6AD0485}" type="presOf" srcId="{BF4C7EC6-B87E-40E4-8BC2-40733AEAEAC5}" destId="{5DC24A8E-D412-4AA3-81E8-947036D8A5DB}" srcOrd="0" destOrd="0" presId="urn:microsoft.com/office/officeart/2005/8/layout/pList1"/>
    <dgm:cxn modelId="{1D17CC1A-82C7-48F0-8A14-C2B9E352FDEA}" type="presOf" srcId="{FFBD633B-0EE7-4974-B7C1-62BDB369A09E}" destId="{9FAF13AC-EE54-4E48-9140-D7B8A924A503}" srcOrd="0" destOrd="0" presId="urn:microsoft.com/office/officeart/2005/8/layout/pList1"/>
    <dgm:cxn modelId="{55872422-D0E8-401E-8D24-9847AA38063A}" srcId="{68905670-C0A9-4D7A-B529-F2412DCBBE47}" destId="{38DB257C-56A1-43EB-9622-01BA64E3CD17}" srcOrd="1" destOrd="0" parTransId="{956A20C7-D5EA-45AB-BAD8-92B9D5C89642}" sibTransId="{0FA5FD9B-BDA7-4117-9CF7-86AC87E08F25}"/>
    <dgm:cxn modelId="{8EAC5810-943F-4306-A9CB-A07F94EB245D}" srcId="{68905670-C0A9-4D7A-B529-F2412DCBBE47}" destId="{FFBD633B-0EE7-4974-B7C1-62BDB369A09E}" srcOrd="3" destOrd="0" parTransId="{1474380B-52A5-401B-BD02-546759229E5C}" sibTransId="{91316443-8279-42AE-85DB-139A7F035383}"/>
    <dgm:cxn modelId="{96815779-9DC6-45C5-B1A5-C2AF55585F13}" type="presParOf" srcId="{2800C0C8-5ED2-4FB2-8586-552DDD6B4DE6}" destId="{060FE32B-3F32-4C50-929C-EB5C00DCAB47}" srcOrd="0" destOrd="0" presId="urn:microsoft.com/office/officeart/2005/8/layout/pList1"/>
    <dgm:cxn modelId="{1CAF4F32-4DFD-4138-BF8F-EBCCFEFAB70A}" type="presParOf" srcId="{060FE32B-3F32-4C50-929C-EB5C00DCAB47}" destId="{FB94FA6F-B817-4587-BE88-30C7CC7624C2}" srcOrd="0" destOrd="0" presId="urn:microsoft.com/office/officeart/2005/8/layout/pList1"/>
    <dgm:cxn modelId="{79A3E398-0BF1-4AF9-A3EE-07473C257C4B}" type="presParOf" srcId="{060FE32B-3F32-4C50-929C-EB5C00DCAB47}" destId="{F39E2A08-ECBD-4453-B607-C84613247D3E}" srcOrd="1" destOrd="0" presId="urn:microsoft.com/office/officeart/2005/8/layout/pList1"/>
    <dgm:cxn modelId="{831C336F-EA44-44FC-9ED0-1AA20D73CBB2}" type="presParOf" srcId="{2800C0C8-5ED2-4FB2-8586-552DDD6B4DE6}" destId="{223B8482-6348-466F-BB5D-4CA2A4CFD26E}" srcOrd="1" destOrd="0" presId="urn:microsoft.com/office/officeart/2005/8/layout/pList1"/>
    <dgm:cxn modelId="{D04D62B7-96F5-4C0E-8F1F-AEAF1D2818A5}" type="presParOf" srcId="{2800C0C8-5ED2-4FB2-8586-552DDD6B4DE6}" destId="{406FAA12-6681-42D1-8ECE-BAFDB0E20C30}" srcOrd="2" destOrd="0" presId="urn:microsoft.com/office/officeart/2005/8/layout/pList1"/>
    <dgm:cxn modelId="{AEFC31F1-8E93-45EE-B597-3183DC879C8F}" type="presParOf" srcId="{406FAA12-6681-42D1-8ECE-BAFDB0E20C30}" destId="{734222C2-EEA7-4704-93E6-13955A5E4D49}" srcOrd="0" destOrd="0" presId="urn:microsoft.com/office/officeart/2005/8/layout/pList1"/>
    <dgm:cxn modelId="{6C84FF30-924A-4E3C-856B-375C90F105BC}" type="presParOf" srcId="{406FAA12-6681-42D1-8ECE-BAFDB0E20C30}" destId="{608ED7DE-26F5-41BD-8553-B2489C52F1C6}" srcOrd="1" destOrd="0" presId="urn:microsoft.com/office/officeart/2005/8/layout/pList1"/>
    <dgm:cxn modelId="{89A8EEB1-0C23-4A66-92BF-9372AB569BF7}" type="presParOf" srcId="{2800C0C8-5ED2-4FB2-8586-552DDD6B4DE6}" destId="{35F626C0-C57C-4553-B8FC-4A488809A7DD}" srcOrd="3" destOrd="0" presId="urn:microsoft.com/office/officeart/2005/8/layout/pList1"/>
    <dgm:cxn modelId="{6F430792-540A-46AD-BF56-7C4EE8309C34}" type="presParOf" srcId="{2800C0C8-5ED2-4FB2-8586-552DDD6B4DE6}" destId="{5070B027-2CC1-42FA-ABDD-CF3FA64B8804}" srcOrd="4" destOrd="0" presId="urn:microsoft.com/office/officeart/2005/8/layout/pList1"/>
    <dgm:cxn modelId="{596D39D0-37B7-44B4-B5AA-633F248D0395}" type="presParOf" srcId="{5070B027-2CC1-42FA-ABDD-CF3FA64B8804}" destId="{EE429D74-32C8-4EEB-B7DC-2A1B7331345F}" srcOrd="0" destOrd="0" presId="urn:microsoft.com/office/officeart/2005/8/layout/pList1"/>
    <dgm:cxn modelId="{20662382-A832-49AB-AEF7-A3B21C62B7FE}" type="presParOf" srcId="{5070B027-2CC1-42FA-ABDD-CF3FA64B8804}" destId="{5DC24A8E-D412-4AA3-81E8-947036D8A5DB}" srcOrd="1" destOrd="0" presId="urn:microsoft.com/office/officeart/2005/8/layout/pList1"/>
    <dgm:cxn modelId="{20C13857-DCD9-46A7-9535-1CEE8E1C168F}" type="presParOf" srcId="{2800C0C8-5ED2-4FB2-8586-552DDD6B4DE6}" destId="{C9C70EFB-F806-491C-A626-843D5FBCAA43}" srcOrd="5" destOrd="0" presId="urn:microsoft.com/office/officeart/2005/8/layout/pList1"/>
    <dgm:cxn modelId="{A22A5113-83D0-4EFD-930E-214EDA7A8A57}" type="presParOf" srcId="{2800C0C8-5ED2-4FB2-8586-552DDD6B4DE6}" destId="{184D9A60-651C-4B6E-BF41-D6593617E527}" srcOrd="6" destOrd="0" presId="urn:microsoft.com/office/officeart/2005/8/layout/pList1"/>
    <dgm:cxn modelId="{C6AA7891-EB04-4562-8960-E5329F81E6C9}" type="presParOf" srcId="{184D9A60-651C-4B6E-BF41-D6593617E527}" destId="{3B067B96-061F-4148-B8A6-BEA2EBF3C86F}" srcOrd="0" destOrd="0" presId="urn:microsoft.com/office/officeart/2005/8/layout/pList1"/>
    <dgm:cxn modelId="{DD94DB62-66ED-4DAF-9EAD-1345649A6211}" type="presParOf" srcId="{184D9A60-651C-4B6E-BF41-D6593617E527}" destId="{9FAF13AC-EE54-4E48-9140-D7B8A924A50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9568A-A358-47CC-9C95-6F9B3EC0D44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459BA6A-5769-40A5-918E-04ABD195443B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Inclusion criteria</a:t>
          </a:r>
          <a:endParaRPr lang="en-US" dirty="0">
            <a:solidFill>
              <a:srgbClr val="002060"/>
            </a:solidFill>
          </a:endParaRPr>
        </a:p>
      </dgm:t>
    </dgm:pt>
    <dgm:pt modelId="{AD28CE1D-378D-42F7-8D64-CEDC0FAF7CD9}" type="parTrans" cxnId="{97E1C280-62F3-4BDE-949B-9CF6545730F5}">
      <dgm:prSet/>
      <dgm:spPr/>
      <dgm:t>
        <a:bodyPr/>
        <a:lstStyle/>
        <a:p>
          <a:endParaRPr lang="en-US"/>
        </a:p>
      </dgm:t>
    </dgm:pt>
    <dgm:pt modelId="{70B78D1F-D0FE-4CF0-B0D7-FCB9CBDD152C}" type="sibTrans" cxnId="{97E1C280-62F3-4BDE-949B-9CF6545730F5}">
      <dgm:prSet/>
      <dgm:spPr/>
      <dgm:t>
        <a:bodyPr/>
        <a:lstStyle/>
        <a:p>
          <a:endParaRPr lang="en-US"/>
        </a:p>
      </dgm:t>
    </dgm:pt>
    <dgm:pt modelId="{F8519BF1-8310-4D1D-A37B-931D894338EA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Exclusion criteria</a:t>
          </a:r>
          <a:endParaRPr lang="en-US" dirty="0">
            <a:solidFill>
              <a:srgbClr val="002060"/>
            </a:solidFill>
          </a:endParaRPr>
        </a:p>
      </dgm:t>
    </dgm:pt>
    <dgm:pt modelId="{73F5C6A5-2F5A-4584-B3D2-307B1B567431}" type="parTrans" cxnId="{E56B671F-FA34-41BA-A64B-AE3C113FBEEE}">
      <dgm:prSet/>
      <dgm:spPr/>
      <dgm:t>
        <a:bodyPr/>
        <a:lstStyle/>
        <a:p>
          <a:endParaRPr lang="en-US"/>
        </a:p>
      </dgm:t>
    </dgm:pt>
    <dgm:pt modelId="{F17834C8-E2AD-459C-B760-B685E48D71C9}" type="sibTrans" cxnId="{E56B671F-FA34-41BA-A64B-AE3C113FBEEE}">
      <dgm:prSet/>
      <dgm:spPr/>
      <dgm:t>
        <a:bodyPr/>
        <a:lstStyle/>
        <a:p>
          <a:endParaRPr lang="en-US"/>
        </a:p>
      </dgm:t>
    </dgm:pt>
    <dgm:pt modelId="{3E3EA437-6E0E-4FC5-8E16-53780F973D5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Limitations</a:t>
          </a:r>
          <a:endParaRPr lang="en-US" dirty="0">
            <a:solidFill>
              <a:srgbClr val="002060"/>
            </a:solidFill>
          </a:endParaRPr>
        </a:p>
      </dgm:t>
    </dgm:pt>
    <dgm:pt modelId="{B207D909-C765-49BA-AF01-7DF4BE691312}" type="parTrans" cxnId="{F9328741-FE60-4444-8357-21228D638C36}">
      <dgm:prSet/>
      <dgm:spPr/>
      <dgm:t>
        <a:bodyPr/>
        <a:lstStyle/>
        <a:p>
          <a:endParaRPr lang="en-US"/>
        </a:p>
      </dgm:t>
    </dgm:pt>
    <dgm:pt modelId="{68131C40-14AB-4D8D-BB41-090B431EFDD4}" type="sibTrans" cxnId="{F9328741-FE60-4444-8357-21228D638C36}">
      <dgm:prSet/>
      <dgm:spPr/>
      <dgm:t>
        <a:bodyPr/>
        <a:lstStyle/>
        <a:p>
          <a:endParaRPr lang="en-US"/>
        </a:p>
      </dgm:t>
    </dgm:pt>
    <dgm:pt modelId="{E0C462B5-C491-4149-B7BA-3BA5810CFBF5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Males and Females</a:t>
          </a:r>
          <a:endParaRPr lang="en-US" dirty="0">
            <a:solidFill>
              <a:srgbClr val="002060"/>
            </a:solidFill>
          </a:endParaRPr>
        </a:p>
      </dgm:t>
    </dgm:pt>
    <dgm:pt modelId="{B49A6454-BFBA-4B49-83FF-2DC88E1409D6}" type="parTrans" cxnId="{206906FC-62BA-4DFF-AB85-3788A741D23A}">
      <dgm:prSet/>
      <dgm:spPr/>
      <dgm:t>
        <a:bodyPr/>
        <a:lstStyle/>
        <a:p>
          <a:endParaRPr lang="en-US"/>
        </a:p>
      </dgm:t>
    </dgm:pt>
    <dgm:pt modelId="{558B929F-240C-4841-A186-EEA30E73837B}" type="sibTrans" cxnId="{206906FC-62BA-4DFF-AB85-3788A741D23A}">
      <dgm:prSet/>
      <dgm:spPr/>
      <dgm:t>
        <a:bodyPr/>
        <a:lstStyle/>
        <a:p>
          <a:endParaRPr lang="en-US"/>
        </a:p>
      </dgm:t>
    </dgm:pt>
    <dgm:pt modelId="{821302A4-58B4-44B6-8111-776C843A63F0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20-60 years of Age</a:t>
          </a:r>
        </a:p>
      </dgm:t>
    </dgm:pt>
    <dgm:pt modelId="{0BBDC72F-F055-46CD-92AD-B0A7B142BB96}" type="parTrans" cxnId="{1E52976C-2ADD-48C0-A304-042040F63A5C}">
      <dgm:prSet/>
      <dgm:spPr/>
      <dgm:t>
        <a:bodyPr/>
        <a:lstStyle/>
        <a:p>
          <a:endParaRPr lang="en-US"/>
        </a:p>
      </dgm:t>
    </dgm:pt>
    <dgm:pt modelId="{C56ED73D-C43B-45FA-B9FE-3931154E5FCC}" type="sibTrans" cxnId="{1E52976C-2ADD-48C0-A304-042040F63A5C}">
      <dgm:prSet/>
      <dgm:spPr/>
      <dgm:t>
        <a:bodyPr/>
        <a:lstStyle/>
        <a:p>
          <a:endParaRPr lang="en-US"/>
        </a:p>
      </dgm:t>
    </dgm:pt>
    <dgm:pt modelId="{E6354FE5-D277-4CFD-8CA5-ED1D026323B3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Population is considered as patients those who have visited Hospital once in Life.</a:t>
          </a:r>
        </a:p>
      </dgm:t>
    </dgm:pt>
    <dgm:pt modelId="{9D540E2F-1A4C-463A-9C56-6EA87577DF27}" type="parTrans" cxnId="{C6815EB6-06FB-4B45-B849-C2019CF50059}">
      <dgm:prSet/>
      <dgm:spPr/>
      <dgm:t>
        <a:bodyPr/>
        <a:lstStyle/>
        <a:p>
          <a:endParaRPr lang="en-US"/>
        </a:p>
      </dgm:t>
    </dgm:pt>
    <dgm:pt modelId="{2DB8A36E-34C6-4751-B409-27395791546D}" type="sibTrans" cxnId="{C6815EB6-06FB-4B45-B849-C2019CF50059}">
      <dgm:prSet/>
      <dgm:spPr/>
      <dgm:t>
        <a:bodyPr/>
        <a:lstStyle/>
        <a:p>
          <a:endParaRPr lang="en-US"/>
        </a:p>
      </dgm:t>
    </dgm:pt>
    <dgm:pt modelId="{078A8FEA-B23D-4369-B181-0300407BE44A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Administrative Staff of the Hospitals.</a:t>
          </a:r>
          <a:endParaRPr lang="en-US" dirty="0">
            <a:solidFill>
              <a:srgbClr val="002060"/>
            </a:solidFill>
          </a:endParaRPr>
        </a:p>
      </dgm:t>
    </dgm:pt>
    <dgm:pt modelId="{D9BC9E5B-8D68-4D92-90A7-3749394461B8}" type="parTrans" cxnId="{7A9E9121-30C0-4B4C-B9ED-86D54AEF00DF}">
      <dgm:prSet/>
      <dgm:spPr/>
      <dgm:t>
        <a:bodyPr/>
        <a:lstStyle/>
        <a:p>
          <a:endParaRPr lang="en-US"/>
        </a:p>
      </dgm:t>
    </dgm:pt>
    <dgm:pt modelId="{72C1D168-6DC6-4670-AF54-8DFD36C7844F}" type="sibTrans" cxnId="{7A9E9121-30C0-4B4C-B9ED-86D54AEF00DF}">
      <dgm:prSet/>
      <dgm:spPr/>
      <dgm:t>
        <a:bodyPr/>
        <a:lstStyle/>
        <a:p>
          <a:endParaRPr lang="en-US"/>
        </a:p>
      </dgm:t>
    </dgm:pt>
    <dgm:pt modelId="{5AB37440-357D-4A28-8617-498660C30D27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Patients with Mental Illness and severe Injuries.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830AB-CDC9-4E8F-83D9-FD17E5B246FB}" type="parTrans" cxnId="{55D29D9B-02A3-48DD-9886-1A0963D59C26}">
      <dgm:prSet/>
      <dgm:spPr/>
      <dgm:t>
        <a:bodyPr/>
        <a:lstStyle/>
        <a:p>
          <a:endParaRPr lang="en-US"/>
        </a:p>
      </dgm:t>
    </dgm:pt>
    <dgm:pt modelId="{966AEE6E-7717-417A-B04C-9B105D07E990}" type="sibTrans" cxnId="{55D29D9B-02A3-48DD-9886-1A0963D59C26}">
      <dgm:prSet/>
      <dgm:spPr/>
      <dgm:t>
        <a:bodyPr/>
        <a:lstStyle/>
        <a:p>
          <a:endParaRPr lang="en-US"/>
        </a:p>
      </dgm:t>
    </dgm:pt>
    <dgm:pt modelId="{F3FB6B95-2BD9-4ECF-8C8D-A8FEF5E62C11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study is limited to Multispecialty Hospitals of Bangalore only.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5EECB-E134-42DF-BF15-16BA4C7B48D9}" type="parTrans" cxnId="{27AAE391-D9AF-476A-AFA9-712B9E20CF39}">
      <dgm:prSet/>
      <dgm:spPr/>
      <dgm:t>
        <a:bodyPr/>
        <a:lstStyle/>
        <a:p>
          <a:endParaRPr lang="en-US"/>
        </a:p>
      </dgm:t>
    </dgm:pt>
    <dgm:pt modelId="{9B055B0F-BEFB-4CE2-8E8B-6CFBD55464CB}" type="sibTrans" cxnId="{27AAE391-D9AF-476A-AFA9-712B9E20CF39}">
      <dgm:prSet/>
      <dgm:spPr/>
      <dgm:t>
        <a:bodyPr/>
        <a:lstStyle/>
        <a:p>
          <a:endParaRPr lang="en-US"/>
        </a:p>
      </dgm:t>
    </dgm:pt>
    <dgm:pt modelId="{39240D91-89ED-45B1-9EA8-48EB138949C6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was Less.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06F30-36DA-4CBA-B13F-CE5453579D87}" type="parTrans" cxnId="{083518CE-3FF6-4A2A-A6E9-87731F6CED58}">
      <dgm:prSet/>
      <dgm:spPr/>
      <dgm:t>
        <a:bodyPr/>
        <a:lstStyle/>
        <a:p>
          <a:endParaRPr lang="en-US"/>
        </a:p>
      </dgm:t>
    </dgm:pt>
    <dgm:pt modelId="{2B3A92EF-AD50-42EE-988A-D72232CD6D67}" type="sibTrans" cxnId="{083518CE-3FF6-4A2A-A6E9-87731F6CED58}">
      <dgm:prSet/>
      <dgm:spPr/>
      <dgm:t>
        <a:bodyPr/>
        <a:lstStyle/>
        <a:p>
          <a:endParaRPr lang="en-US"/>
        </a:p>
      </dgm:t>
    </dgm:pt>
    <dgm:pt modelId="{863C58DF-D052-4AF1-82A0-F68F7A5364F0}" type="pres">
      <dgm:prSet presAssocID="{5439568A-A358-47CC-9C95-6F9B3EC0D44F}" presName="diagram" presStyleCnt="0">
        <dgm:presLayoutVars>
          <dgm:dir/>
          <dgm:animLvl val="lvl"/>
          <dgm:resizeHandles val="exact"/>
        </dgm:presLayoutVars>
      </dgm:prSet>
      <dgm:spPr/>
    </dgm:pt>
    <dgm:pt modelId="{4BF7156C-418A-429B-AFB1-B92B8DCAE12B}" type="pres">
      <dgm:prSet presAssocID="{7459BA6A-5769-40A5-918E-04ABD195443B}" presName="compNode" presStyleCnt="0"/>
      <dgm:spPr/>
    </dgm:pt>
    <dgm:pt modelId="{ED88FF9D-4B23-4D53-90F1-87A9D6B3C042}" type="pres">
      <dgm:prSet presAssocID="{7459BA6A-5769-40A5-918E-04ABD195443B}" presName="childRect" presStyleLbl="bgAcc1" presStyleIdx="0" presStyleCnt="3" custScaleX="11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B567D-1262-4129-A157-D69D8928A79B}" type="pres">
      <dgm:prSet presAssocID="{7459BA6A-5769-40A5-918E-04ABD19544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5F323-EF2F-485A-9C22-87480AC232E5}" type="pres">
      <dgm:prSet presAssocID="{7459BA6A-5769-40A5-918E-04ABD195443B}" presName="parentRect" presStyleLbl="alignNode1" presStyleIdx="0" presStyleCnt="3" custScaleX="120455" custScaleY="77267"/>
      <dgm:spPr/>
      <dgm:t>
        <a:bodyPr/>
        <a:lstStyle/>
        <a:p>
          <a:endParaRPr lang="en-US"/>
        </a:p>
      </dgm:t>
    </dgm:pt>
    <dgm:pt modelId="{92803CB7-FEC2-43C6-B3CA-7BF2993AC9D8}" type="pres">
      <dgm:prSet presAssocID="{7459BA6A-5769-40A5-918E-04ABD195443B}" presName="adorn" presStyleLbl="fgAccFollowNode1" presStyleIdx="0" presStyleCnt="3" custLinFactNeighborX="26795" custLinFactNeighborY="1762"/>
      <dgm:spPr>
        <a:solidFill>
          <a:schemeClr val="accent1">
            <a:lumMod val="50000"/>
            <a:alpha val="90000"/>
          </a:schemeClr>
        </a:solidFill>
      </dgm:spPr>
    </dgm:pt>
    <dgm:pt modelId="{916D90B3-4BF9-4FAA-ADD7-D87427F37C69}" type="pres">
      <dgm:prSet presAssocID="{70B78D1F-D0FE-4CF0-B0D7-FCB9CBDD15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C5A4D0-C93F-4BA3-AA5C-1039B7C06E7E}" type="pres">
      <dgm:prSet presAssocID="{F8519BF1-8310-4D1D-A37B-931D894338EA}" presName="compNode" presStyleCnt="0"/>
      <dgm:spPr/>
    </dgm:pt>
    <dgm:pt modelId="{266E8798-9434-41C9-ACA4-0D4E609E3735}" type="pres">
      <dgm:prSet presAssocID="{F8519BF1-8310-4D1D-A37B-931D894338EA}" presName="childRect" presStyleLbl="bgAcc1" presStyleIdx="1" presStyleCnt="3" custScaleX="109414" custScaleY="96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46D2D-688C-4A3F-9EF8-BEB391948D91}" type="pres">
      <dgm:prSet presAssocID="{F8519BF1-8310-4D1D-A37B-931D894338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1DFBE-B10C-40B0-92EC-FF2D56362235}" type="pres">
      <dgm:prSet presAssocID="{F8519BF1-8310-4D1D-A37B-931D894338EA}" presName="parentRect" presStyleLbl="alignNode1" presStyleIdx="1" presStyleCnt="3" custScaleX="108603" custScaleY="76818"/>
      <dgm:spPr/>
      <dgm:t>
        <a:bodyPr/>
        <a:lstStyle/>
        <a:p>
          <a:endParaRPr lang="en-US"/>
        </a:p>
      </dgm:t>
    </dgm:pt>
    <dgm:pt modelId="{D0047026-A914-41AF-BD02-D696D84B5D74}" type="pres">
      <dgm:prSet presAssocID="{F8519BF1-8310-4D1D-A37B-931D894338EA}" presName="adorn" presStyleLbl="fgAccFollowNode1" presStyleIdx="1" presStyleCnt="3" custLinFactNeighborX="14186"/>
      <dgm:spPr>
        <a:solidFill>
          <a:schemeClr val="accent1">
            <a:lumMod val="50000"/>
            <a:alpha val="90000"/>
          </a:schemeClr>
        </a:solidFill>
      </dgm:spPr>
    </dgm:pt>
    <dgm:pt modelId="{B3036E3E-E678-4C1A-8EAD-334368517159}" type="pres">
      <dgm:prSet presAssocID="{F17834C8-E2AD-459C-B760-B685E48D71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FE9A22-3D47-424D-AA42-2175C2CED318}" type="pres">
      <dgm:prSet presAssocID="{3E3EA437-6E0E-4FC5-8E16-53780F973D5F}" presName="compNode" presStyleCnt="0"/>
      <dgm:spPr/>
    </dgm:pt>
    <dgm:pt modelId="{42D51272-272D-4914-B5EE-AE3928B40096}" type="pres">
      <dgm:prSet presAssocID="{3E3EA437-6E0E-4FC5-8E16-53780F973D5F}" presName="childRect" presStyleLbl="bgAcc1" presStyleIdx="2" presStyleCnt="3" custScaleX="11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0E8AA-2653-44DE-9D8C-8CDBD9C2817C}" type="pres">
      <dgm:prSet presAssocID="{3E3EA437-6E0E-4FC5-8E16-53780F973D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C6808-279C-494E-99E3-D079A955DF4B}" type="pres">
      <dgm:prSet presAssocID="{3E3EA437-6E0E-4FC5-8E16-53780F973D5F}" presName="parentRect" presStyleLbl="alignNode1" presStyleIdx="2" presStyleCnt="3" custScaleX="109732" custScaleY="73830" custLinFactNeighborY="-3437"/>
      <dgm:spPr/>
      <dgm:t>
        <a:bodyPr/>
        <a:lstStyle/>
        <a:p>
          <a:endParaRPr lang="en-US"/>
        </a:p>
      </dgm:t>
    </dgm:pt>
    <dgm:pt modelId="{91ADB476-B4B7-44B7-8F0E-E30D1E84F714}" type="pres">
      <dgm:prSet presAssocID="{3E3EA437-6E0E-4FC5-8E16-53780F973D5F}" presName="adorn" presStyleLbl="fgAccFollowNode1" presStyleIdx="2" presStyleCnt="3" custLinFactNeighborX="18915"/>
      <dgm:spPr>
        <a:solidFill>
          <a:schemeClr val="accent1">
            <a:lumMod val="50000"/>
            <a:alpha val="90000"/>
          </a:schemeClr>
        </a:solidFill>
      </dgm:spPr>
    </dgm:pt>
  </dgm:ptLst>
  <dgm:cxnLst>
    <dgm:cxn modelId="{A01398B2-46AE-4C22-9738-26B878421319}" type="presOf" srcId="{F8519BF1-8310-4D1D-A37B-931D894338EA}" destId="{D9E46D2D-688C-4A3F-9EF8-BEB391948D91}" srcOrd="0" destOrd="0" presId="urn:microsoft.com/office/officeart/2005/8/layout/bList2"/>
    <dgm:cxn modelId="{17974789-70AA-4DB9-8A88-F2CD43085129}" type="presOf" srcId="{F17834C8-E2AD-459C-B760-B685E48D71C9}" destId="{B3036E3E-E678-4C1A-8EAD-334368517159}" srcOrd="0" destOrd="0" presId="urn:microsoft.com/office/officeart/2005/8/layout/bList2"/>
    <dgm:cxn modelId="{97E1C280-62F3-4BDE-949B-9CF6545730F5}" srcId="{5439568A-A358-47CC-9C95-6F9B3EC0D44F}" destId="{7459BA6A-5769-40A5-918E-04ABD195443B}" srcOrd="0" destOrd="0" parTransId="{AD28CE1D-378D-42F7-8D64-CEDC0FAF7CD9}" sibTransId="{70B78D1F-D0FE-4CF0-B0D7-FCB9CBDD152C}"/>
    <dgm:cxn modelId="{65479E45-1549-4FCC-A628-EC6306AE4FDB}" type="presOf" srcId="{7459BA6A-5769-40A5-918E-04ABD195443B}" destId="{773B567D-1262-4129-A157-D69D8928A79B}" srcOrd="0" destOrd="0" presId="urn:microsoft.com/office/officeart/2005/8/layout/bList2"/>
    <dgm:cxn modelId="{13F742A1-170D-4533-B267-35FA0262861D}" type="presOf" srcId="{7459BA6A-5769-40A5-918E-04ABD195443B}" destId="{0975F323-EF2F-485A-9C22-87480AC232E5}" srcOrd="1" destOrd="0" presId="urn:microsoft.com/office/officeart/2005/8/layout/bList2"/>
    <dgm:cxn modelId="{F9328741-FE60-4444-8357-21228D638C36}" srcId="{5439568A-A358-47CC-9C95-6F9B3EC0D44F}" destId="{3E3EA437-6E0E-4FC5-8E16-53780F973D5F}" srcOrd="2" destOrd="0" parTransId="{B207D909-C765-49BA-AF01-7DF4BE691312}" sibTransId="{68131C40-14AB-4D8D-BB41-090B431EFDD4}"/>
    <dgm:cxn modelId="{083518CE-3FF6-4A2A-A6E9-87731F6CED58}" srcId="{3E3EA437-6E0E-4FC5-8E16-53780F973D5F}" destId="{39240D91-89ED-45B1-9EA8-48EB138949C6}" srcOrd="1" destOrd="0" parTransId="{8D706F30-36DA-4CBA-B13F-CE5453579D87}" sibTransId="{2B3A92EF-AD50-42EE-988A-D72232CD6D67}"/>
    <dgm:cxn modelId="{6DAE4ADA-7ED0-4726-A1BB-32ACA25C569B}" type="presOf" srcId="{39240D91-89ED-45B1-9EA8-48EB138949C6}" destId="{42D51272-272D-4914-B5EE-AE3928B40096}" srcOrd="0" destOrd="1" presId="urn:microsoft.com/office/officeart/2005/8/layout/bList2"/>
    <dgm:cxn modelId="{B92130C0-7170-40D3-AAE1-F5FD0703605D}" type="presOf" srcId="{5AB37440-357D-4A28-8617-498660C30D27}" destId="{266E8798-9434-41C9-ACA4-0D4E609E3735}" srcOrd="0" destOrd="1" presId="urn:microsoft.com/office/officeart/2005/8/layout/bList2"/>
    <dgm:cxn modelId="{16C5BED5-5AC4-4690-BD57-F123FBAA1EE6}" type="presOf" srcId="{078A8FEA-B23D-4369-B181-0300407BE44A}" destId="{266E8798-9434-41C9-ACA4-0D4E609E3735}" srcOrd="0" destOrd="0" presId="urn:microsoft.com/office/officeart/2005/8/layout/bList2"/>
    <dgm:cxn modelId="{65405B04-6011-4153-BAAC-04E7BBE57037}" type="presOf" srcId="{821302A4-58B4-44B6-8111-776C843A63F0}" destId="{ED88FF9D-4B23-4D53-90F1-87A9D6B3C042}" srcOrd="0" destOrd="1" presId="urn:microsoft.com/office/officeart/2005/8/layout/bList2"/>
    <dgm:cxn modelId="{E56B671F-FA34-41BA-A64B-AE3C113FBEEE}" srcId="{5439568A-A358-47CC-9C95-6F9B3EC0D44F}" destId="{F8519BF1-8310-4D1D-A37B-931D894338EA}" srcOrd="1" destOrd="0" parTransId="{73F5C6A5-2F5A-4584-B3D2-307B1B567431}" sibTransId="{F17834C8-E2AD-459C-B760-B685E48D71C9}"/>
    <dgm:cxn modelId="{7856D1A2-D730-42D6-BB6E-5C39A8C8B5A5}" type="presOf" srcId="{F8519BF1-8310-4D1D-A37B-931D894338EA}" destId="{8941DFBE-B10C-40B0-92EC-FF2D56362235}" srcOrd="1" destOrd="0" presId="urn:microsoft.com/office/officeart/2005/8/layout/bList2"/>
    <dgm:cxn modelId="{3B2E3135-FC25-400C-9FA5-394A9FAD974C}" type="presOf" srcId="{3E3EA437-6E0E-4FC5-8E16-53780F973D5F}" destId="{0C60E8AA-2653-44DE-9D8C-8CDBD9C2817C}" srcOrd="0" destOrd="0" presId="urn:microsoft.com/office/officeart/2005/8/layout/bList2"/>
    <dgm:cxn modelId="{27AAE391-D9AF-476A-AFA9-712B9E20CF39}" srcId="{3E3EA437-6E0E-4FC5-8E16-53780F973D5F}" destId="{F3FB6B95-2BD9-4ECF-8C8D-A8FEF5E62C11}" srcOrd="0" destOrd="0" parTransId="{0FC5EECB-E134-42DF-BF15-16BA4C7B48D9}" sibTransId="{9B055B0F-BEFB-4CE2-8E8B-6CFBD55464CB}"/>
    <dgm:cxn modelId="{55D29D9B-02A3-48DD-9886-1A0963D59C26}" srcId="{F8519BF1-8310-4D1D-A37B-931D894338EA}" destId="{5AB37440-357D-4A28-8617-498660C30D27}" srcOrd="1" destOrd="0" parTransId="{BC3830AB-CDC9-4E8F-83D9-FD17E5B246FB}" sibTransId="{966AEE6E-7717-417A-B04C-9B105D07E990}"/>
    <dgm:cxn modelId="{7A9E9121-30C0-4B4C-B9ED-86D54AEF00DF}" srcId="{F8519BF1-8310-4D1D-A37B-931D894338EA}" destId="{078A8FEA-B23D-4369-B181-0300407BE44A}" srcOrd="0" destOrd="0" parTransId="{D9BC9E5B-8D68-4D92-90A7-3749394461B8}" sibTransId="{72C1D168-6DC6-4670-AF54-8DFD36C7844F}"/>
    <dgm:cxn modelId="{A2A99233-1CAA-404D-820F-CA97D2421D5B}" type="presOf" srcId="{3E3EA437-6E0E-4FC5-8E16-53780F973D5F}" destId="{713C6808-279C-494E-99E3-D079A955DF4B}" srcOrd="1" destOrd="0" presId="urn:microsoft.com/office/officeart/2005/8/layout/bList2"/>
    <dgm:cxn modelId="{C6815EB6-06FB-4B45-B849-C2019CF50059}" srcId="{7459BA6A-5769-40A5-918E-04ABD195443B}" destId="{E6354FE5-D277-4CFD-8CA5-ED1D026323B3}" srcOrd="2" destOrd="0" parTransId="{9D540E2F-1A4C-463A-9C56-6EA87577DF27}" sibTransId="{2DB8A36E-34C6-4751-B409-27395791546D}"/>
    <dgm:cxn modelId="{4BE94962-7979-48B8-BE98-A8053E85B840}" type="presOf" srcId="{E0C462B5-C491-4149-B7BA-3BA5810CFBF5}" destId="{ED88FF9D-4B23-4D53-90F1-87A9D6B3C042}" srcOrd="0" destOrd="0" presId="urn:microsoft.com/office/officeart/2005/8/layout/bList2"/>
    <dgm:cxn modelId="{131AD9C0-ED7E-4D03-80E2-5DC7FC4DA0F8}" type="presOf" srcId="{5439568A-A358-47CC-9C95-6F9B3EC0D44F}" destId="{863C58DF-D052-4AF1-82A0-F68F7A5364F0}" srcOrd="0" destOrd="0" presId="urn:microsoft.com/office/officeart/2005/8/layout/bList2"/>
    <dgm:cxn modelId="{206906FC-62BA-4DFF-AB85-3788A741D23A}" srcId="{7459BA6A-5769-40A5-918E-04ABD195443B}" destId="{E0C462B5-C491-4149-B7BA-3BA5810CFBF5}" srcOrd="0" destOrd="0" parTransId="{B49A6454-BFBA-4B49-83FF-2DC88E1409D6}" sibTransId="{558B929F-240C-4841-A186-EEA30E73837B}"/>
    <dgm:cxn modelId="{789058A9-958B-4311-83C4-9C2740668D3C}" type="presOf" srcId="{F3FB6B95-2BD9-4ECF-8C8D-A8FEF5E62C11}" destId="{42D51272-272D-4914-B5EE-AE3928B40096}" srcOrd="0" destOrd="0" presId="urn:microsoft.com/office/officeart/2005/8/layout/bList2"/>
    <dgm:cxn modelId="{6D36592B-98EF-4765-92C2-3DA4CF797951}" type="presOf" srcId="{E6354FE5-D277-4CFD-8CA5-ED1D026323B3}" destId="{ED88FF9D-4B23-4D53-90F1-87A9D6B3C042}" srcOrd="0" destOrd="2" presId="urn:microsoft.com/office/officeart/2005/8/layout/bList2"/>
    <dgm:cxn modelId="{DA44EC8D-9F1A-49CD-9CDF-3F2823B32B11}" type="presOf" srcId="{70B78D1F-D0FE-4CF0-B0D7-FCB9CBDD152C}" destId="{916D90B3-4BF9-4FAA-ADD7-D87427F37C69}" srcOrd="0" destOrd="0" presId="urn:microsoft.com/office/officeart/2005/8/layout/bList2"/>
    <dgm:cxn modelId="{1E52976C-2ADD-48C0-A304-042040F63A5C}" srcId="{7459BA6A-5769-40A5-918E-04ABD195443B}" destId="{821302A4-58B4-44B6-8111-776C843A63F0}" srcOrd="1" destOrd="0" parTransId="{0BBDC72F-F055-46CD-92AD-B0A7B142BB96}" sibTransId="{C56ED73D-C43B-45FA-B9FE-3931154E5FCC}"/>
    <dgm:cxn modelId="{90327DA0-984F-410C-8551-042632E6BAB5}" type="presParOf" srcId="{863C58DF-D052-4AF1-82A0-F68F7A5364F0}" destId="{4BF7156C-418A-429B-AFB1-B92B8DCAE12B}" srcOrd="0" destOrd="0" presId="urn:microsoft.com/office/officeart/2005/8/layout/bList2"/>
    <dgm:cxn modelId="{264516C6-B89F-4273-9B5F-B2D521169FB8}" type="presParOf" srcId="{4BF7156C-418A-429B-AFB1-B92B8DCAE12B}" destId="{ED88FF9D-4B23-4D53-90F1-87A9D6B3C042}" srcOrd="0" destOrd="0" presId="urn:microsoft.com/office/officeart/2005/8/layout/bList2"/>
    <dgm:cxn modelId="{840898FA-3FCF-4ECB-9471-DD910699A38E}" type="presParOf" srcId="{4BF7156C-418A-429B-AFB1-B92B8DCAE12B}" destId="{773B567D-1262-4129-A157-D69D8928A79B}" srcOrd="1" destOrd="0" presId="urn:microsoft.com/office/officeart/2005/8/layout/bList2"/>
    <dgm:cxn modelId="{ED15ED73-78FA-4F49-8DF6-6F22F05BB259}" type="presParOf" srcId="{4BF7156C-418A-429B-AFB1-B92B8DCAE12B}" destId="{0975F323-EF2F-485A-9C22-87480AC232E5}" srcOrd="2" destOrd="0" presId="urn:microsoft.com/office/officeart/2005/8/layout/bList2"/>
    <dgm:cxn modelId="{1F4985A0-BE06-405A-8C12-7E633CF21D96}" type="presParOf" srcId="{4BF7156C-418A-429B-AFB1-B92B8DCAE12B}" destId="{92803CB7-FEC2-43C6-B3CA-7BF2993AC9D8}" srcOrd="3" destOrd="0" presId="urn:microsoft.com/office/officeart/2005/8/layout/bList2"/>
    <dgm:cxn modelId="{ADCDB152-A728-4967-ACCB-80A31A6532E8}" type="presParOf" srcId="{863C58DF-D052-4AF1-82A0-F68F7A5364F0}" destId="{916D90B3-4BF9-4FAA-ADD7-D87427F37C69}" srcOrd="1" destOrd="0" presId="urn:microsoft.com/office/officeart/2005/8/layout/bList2"/>
    <dgm:cxn modelId="{ED2DF029-DC73-4380-B59F-69C902C9E763}" type="presParOf" srcId="{863C58DF-D052-4AF1-82A0-F68F7A5364F0}" destId="{D4C5A4D0-C93F-4BA3-AA5C-1039B7C06E7E}" srcOrd="2" destOrd="0" presId="urn:microsoft.com/office/officeart/2005/8/layout/bList2"/>
    <dgm:cxn modelId="{B85AAD29-73F7-4525-9891-6A182B09402D}" type="presParOf" srcId="{D4C5A4D0-C93F-4BA3-AA5C-1039B7C06E7E}" destId="{266E8798-9434-41C9-ACA4-0D4E609E3735}" srcOrd="0" destOrd="0" presId="urn:microsoft.com/office/officeart/2005/8/layout/bList2"/>
    <dgm:cxn modelId="{A627236A-2731-4E37-8720-E3A86A98B05F}" type="presParOf" srcId="{D4C5A4D0-C93F-4BA3-AA5C-1039B7C06E7E}" destId="{D9E46D2D-688C-4A3F-9EF8-BEB391948D91}" srcOrd="1" destOrd="0" presId="urn:microsoft.com/office/officeart/2005/8/layout/bList2"/>
    <dgm:cxn modelId="{036991E3-2AA7-4411-ACF4-E1D6FE55F765}" type="presParOf" srcId="{D4C5A4D0-C93F-4BA3-AA5C-1039B7C06E7E}" destId="{8941DFBE-B10C-40B0-92EC-FF2D56362235}" srcOrd="2" destOrd="0" presId="urn:microsoft.com/office/officeart/2005/8/layout/bList2"/>
    <dgm:cxn modelId="{6A9FE54E-74D9-4206-90BF-4ED17C1278B6}" type="presParOf" srcId="{D4C5A4D0-C93F-4BA3-AA5C-1039B7C06E7E}" destId="{D0047026-A914-41AF-BD02-D696D84B5D74}" srcOrd="3" destOrd="0" presId="urn:microsoft.com/office/officeart/2005/8/layout/bList2"/>
    <dgm:cxn modelId="{58812F8D-1086-4D41-A26E-CEF136B597D8}" type="presParOf" srcId="{863C58DF-D052-4AF1-82A0-F68F7A5364F0}" destId="{B3036E3E-E678-4C1A-8EAD-334368517159}" srcOrd="3" destOrd="0" presId="urn:microsoft.com/office/officeart/2005/8/layout/bList2"/>
    <dgm:cxn modelId="{F9E46DD5-7D25-4350-8C40-79FEC03F83CC}" type="presParOf" srcId="{863C58DF-D052-4AF1-82A0-F68F7A5364F0}" destId="{AAFE9A22-3D47-424D-AA42-2175C2CED318}" srcOrd="4" destOrd="0" presId="urn:microsoft.com/office/officeart/2005/8/layout/bList2"/>
    <dgm:cxn modelId="{BD038F76-CA6C-45B5-9B17-4C221BBBE018}" type="presParOf" srcId="{AAFE9A22-3D47-424D-AA42-2175C2CED318}" destId="{42D51272-272D-4914-B5EE-AE3928B40096}" srcOrd="0" destOrd="0" presId="urn:microsoft.com/office/officeart/2005/8/layout/bList2"/>
    <dgm:cxn modelId="{968DB434-8C84-4000-AE50-D957E58735D9}" type="presParOf" srcId="{AAFE9A22-3D47-424D-AA42-2175C2CED318}" destId="{0C60E8AA-2653-44DE-9D8C-8CDBD9C2817C}" srcOrd="1" destOrd="0" presId="urn:microsoft.com/office/officeart/2005/8/layout/bList2"/>
    <dgm:cxn modelId="{54ADDFF2-6BF7-459F-B810-BB7E46B86A73}" type="presParOf" srcId="{AAFE9A22-3D47-424D-AA42-2175C2CED318}" destId="{713C6808-279C-494E-99E3-D079A955DF4B}" srcOrd="2" destOrd="0" presId="urn:microsoft.com/office/officeart/2005/8/layout/bList2"/>
    <dgm:cxn modelId="{108661D1-B2CA-4B98-B4BB-0C2BC768DC90}" type="presParOf" srcId="{AAFE9A22-3D47-424D-AA42-2175C2CED318}" destId="{91ADB476-B4B7-44B7-8F0E-E30D1E84F71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4C39-9A80-4752-9079-97CE86F4A736}">
      <dsp:nvSpPr>
        <dsp:cNvPr id="0" name=""/>
        <dsp:cNvSpPr/>
      </dsp:nvSpPr>
      <dsp:spPr>
        <a:xfrm>
          <a:off x="-5556227" y="-851099"/>
          <a:ext cx="6619057" cy="661905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45C0-5924-4790-B0D4-2B617132EFEC}">
      <dsp:nvSpPr>
        <dsp:cNvPr id="0" name=""/>
        <dsp:cNvSpPr/>
      </dsp:nvSpPr>
      <dsp:spPr>
        <a:xfrm>
          <a:off x="350906" y="239217"/>
          <a:ext cx="10506513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Streamline the workflow through automation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06" y="239217"/>
        <a:ext cx="10506513" cy="446844"/>
      </dsp:txXfrm>
    </dsp:sp>
    <dsp:sp modelId="{63A0EE27-803E-4C25-B851-D652B8E1C09A}">
      <dsp:nvSpPr>
        <dsp:cNvPr id="0" name=""/>
        <dsp:cNvSpPr/>
      </dsp:nvSpPr>
      <dsp:spPr>
        <a:xfrm>
          <a:off x="65640" y="167664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B6F4-7111-4B1D-BD10-9321794B6F99}">
      <dsp:nvSpPr>
        <dsp:cNvPr id="0" name=""/>
        <dsp:cNvSpPr/>
      </dsp:nvSpPr>
      <dsp:spPr>
        <a:xfrm>
          <a:off x="749575" y="894179"/>
          <a:ext cx="10101855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improve the Quality of Service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575" y="894179"/>
        <a:ext cx="10101855" cy="446844"/>
      </dsp:txXfrm>
    </dsp:sp>
    <dsp:sp modelId="{0AB62996-28AE-42E8-8642-2F64FDBD3FC8}">
      <dsp:nvSpPr>
        <dsp:cNvPr id="0" name=""/>
        <dsp:cNvSpPr/>
      </dsp:nvSpPr>
      <dsp:spPr>
        <a:xfrm>
          <a:off x="470297" y="838324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E2BE6-02B7-49FE-B0CC-5F51F74A5242}">
      <dsp:nvSpPr>
        <dsp:cNvPr id="0" name=""/>
        <dsp:cNvSpPr/>
      </dsp:nvSpPr>
      <dsp:spPr>
        <a:xfrm>
          <a:off x="971325" y="1564347"/>
          <a:ext cx="9880105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Interoperability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325" y="1564347"/>
        <a:ext cx="9880105" cy="446844"/>
      </dsp:txXfrm>
    </dsp:sp>
    <dsp:sp modelId="{2BBA3DCC-AD46-4D44-B2BA-09802AF2FBC0}">
      <dsp:nvSpPr>
        <dsp:cNvPr id="0" name=""/>
        <dsp:cNvSpPr/>
      </dsp:nvSpPr>
      <dsp:spPr>
        <a:xfrm>
          <a:off x="692047" y="1508492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66CA3-8B0A-4083-82F0-69C788130AFA}">
      <dsp:nvSpPr>
        <dsp:cNvPr id="0" name=""/>
        <dsp:cNvSpPr/>
      </dsp:nvSpPr>
      <dsp:spPr>
        <a:xfrm>
          <a:off x="1042128" y="2235006"/>
          <a:ext cx="9809302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reduce the waiting time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2128" y="2235006"/>
        <a:ext cx="9809302" cy="446844"/>
      </dsp:txXfrm>
    </dsp:sp>
    <dsp:sp modelId="{4CCB6DEF-A6E2-47D0-AFED-CA36396FEE8E}">
      <dsp:nvSpPr>
        <dsp:cNvPr id="0" name=""/>
        <dsp:cNvSpPr/>
      </dsp:nvSpPr>
      <dsp:spPr>
        <a:xfrm>
          <a:off x="788180" y="2179151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0B7C-F9A8-4E82-AFF1-16C55C6A38D7}">
      <dsp:nvSpPr>
        <dsp:cNvPr id="0" name=""/>
        <dsp:cNvSpPr/>
      </dsp:nvSpPr>
      <dsp:spPr>
        <a:xfrm>
          <a:off x="971325" y="2905666"/>
          <a:ext cx="9880105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reduce the medical errors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325" y="2905666"/>
        <a:ext cx="9880105" cy="446844"/>
      </dsp:txXfrm>
    </dsp:sp>
    <dsp:sp modelId="{BC03993F-DFF8-4C4E-9C12-F6B0F3D15432}">
      <dsp:nvSpPr>
        <dsp:cNvPr id="0" name=""/>
        <dsp:cNvSpPr/>
      </dsp:nvSpPr>
      <dsp:spPr>
        <a:xfrm>
          <a:off x="692047" y="2849810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80D07-3C4B-451D-B8EF-AC89162ABEB6}">
      <dsp:nvSpPr>
        <dsp:cNvPr id="0" name=""/>
        <dsp:cNvSpPr/>
      </dsp:nvSpPr>
      <dsp:spPr>
        <a:xfrm>
          <a:off x="749575" y="3575834"/>
          <a:ext cx="10101855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care to remote areas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575" y="3575834"/>
        <a:ext cx="10101855" cy="446844"/>
      </dsp:txXfrm>
    </dsp:sp>
    <dsp:sp modelId="{5988213C-3C80-43B8-8D7E-2EBADF0F5554}">
      <dsp:nvSpPr>
        <dsp:cNvPr id="0" name=""/>
        <dsp:cNvSpPr/>
      </dsp:nvSpPr>
      <dsp:spPr>
        <a:xfrm>
          <a:off x="470297" y="3519978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C149-4FE3-496A-B7BE-50719BD8B723}">
      <dsp:nvSpPr>
        <dsp:cNvPr id="0" name=""/>
        <dsp:cNvSpPr/>
      </dsp:nvSpPr>
      <dsp:spPr>
        <a:xfrm>
          <a:off x="344917" y="4246493"/>
          <a:ext cx="10506513" cy="4468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Security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" y="4246493"/>
        <a:ext cx="10506513" cy="446844"/>
      </dsp:txXfrm>
    </dsp:sp>
    <dsp:sp modelId="{4089907B-3640-4A5D-B647-590DD7058781}">
      <dsp:nvSpPr>
        <dsp:cNvPr id="0" name=""/>
        <dsp:cNvSpPr/>
      </dsp:nvSpPr>
      <dsp:spPr>
        <a:xfrm>
          <a:off x="65640" y="4190638"/>
          <a:ext cx="558555" cy="55855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06E8-36E8-47A8-9643-18F8F7D1F8B6}">
      <dsp:nvSpPr>
        <dsp:cNvPr id="0" name=""/>
        <dsp:cNvSpPr/>
      </dsp:nvSpPr>
      <dsp:spPr>
        <a:xfrm rot="10800000">
          <a:off x="565175" y="13658"/>
          <a:ext cx="9617204" cy="98063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understand the functioning of Smart Hospitals</a:t>
          </a:r>
          <a:r>
            <a:rPr lang="en-US" sz="3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kern="1200" dirty="0">
            <a:solidFill>
              <a:srgbClr val="002060"/>
            </a:solidFill>
          </a:endParaRPr>
        </a:p>
      </dsp:txBody>
      <dsp:txXfrm rot="10800000">
        <a:off x="810334" y="13658"/>
        <a:ext cx="9372045" cy="980637"/>
      </dsp:txXfrm>
    </dsp:sp>
    <dsp:sp modelId="{231ECC97-9FF5-41C0-80BD-DBB4B2A37E7F}">
      <dsp:nvSpPr>
        <dsp:cNvPr id="0" name=""/>
        <dsp:cNvSpPr/>
      </dsp:nvSpPr>
      <dsp:spPr>
        <a:xfrm>
          <a:off x="152819" y="70332"/>
          <a:ext cx="1003435" cy="10034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14052-B92D-4BA2-8133-2958BC4B21B2}">
      <dsp:nvSpPr>
        <dsp:cNvPr id="0" name=""/>
        <dsp:cNvSpPr/>
      </dsp:nvSpPr>
      <dsp:spPr>
        <a:xfrm rot="10800000">
          <a:off x="532087" y="1305227"/>
          <a:ext cx="9683379" cy="1003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Assess the healthcare provider’s (i.e. Doctors, Nurses, Physiotherapists, Pharmacists, Lab Technicians and Dentists) perception towards Smart Hospitals </a:t>
          </a:r>
          <a:r>
            <a:rPr lang="en-GB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use of IT in the hospitals. </a:t>
          </a:r>
          <a:endParaRPr lang="en-US" sz="2100" kern="1200" dirty="0">
            <a:solidFill>
              <a:srgbClr val="002060"/>
            </a:solidFill>
          </a:endParaRPr>
        </a:p>
      </dsp:txBody>
      <dsp:txXfrm rot="10800000">
        <a:off x="782946" y="1305227"/>
        <a:ext cx="9432520" cy="1003435"/>
      </dsp:txXfrm>
    </dsp:sp>
    <dsp:sp modelId="{26DA76D1-2432-4E4A-B810-6C884CFE3E3B}">
      <dsp:nvSpPr>
        <dsp:cNvPr id="0" name=""/>
        <dsp:cNvSpPr/>
      </dsp:nvSpPr>
      <dsp:spPr>
        <a:xfrm>
          <a:off x="165202" y="1292845"/>
          <a:ext cx="1003435" cy="10034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BFD9-222E-498D-8477-440DDF0C72EF}">
      <dsp:nvSpPr>
        <dsp:cNvPr id="0" name=""/>
        <dsp:cNvSpPr/>
      </dsp:nvSpPr>
      <dsp:spPr>
        <a:xfrm rot="10800000">
          <a:off x="567296" y="2599185"/>
          <a:ext cx="9612962" cy="1003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determine the patient’s perception towards Smart Hospitals.</a:t>
          </a:r>
          <a:endParaRPr lang="en-US" sz="2000" kern="1200" dirty="0"/>
        </a:p>
      </dsp:txBody>
      <dsp:txXfrm rot="10800000">
        <a:off x="818155" y="2599185"/>
        <a:ext cx="9362103" cy="1003435"/>
      </dsp:txXfrm>
    </dsp:sp>
    <dsp:sp modelId="{E7A24F90-E211-495F-8841-CDA3B30CDADC}">
      <dsp:nvSpPr>
        <dsp:cNvPr id="0" name=""/>
        <dsp:cNvSpPr/>
      </dsp:nvSpPr>
      <dsp:spPr>
        <a:xfrm>
          <a:off x="256675" y="2583431"/>
          <a:ext cx="1003435" cy="10034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FFF93-995A-44E5-9F90-F2E557BA05FC}">
      <dsp:nvSpPr>
        <dsp:cNvPr id="0" name=""/>
        <dsp:cNvSpPr/>
      </dsp:nvSpPr>
      <dsp:spPr>
        <a:xfrm rot="10800000">
          <a:off x="581365" y="3771587"/>
          <a:ext cx="9584823" cy="1003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analyze the challenges and barriers in adoption of latest technology in Hospitals</a:t>
          </a:r>
          <a:r>
            <a:rPr lang="en-US" sz="2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solidFill>
              <a:srgbClr val="002060"/>
            </a:solidFill>
          </a:endParaRPr>
        </a:p>
      </dsp:txBody>
      <dsp:txXfrm rot="10800000">
        <a:off x="832224" y="3771587"/>
        <a:ext cx="9333964" cy="1003435"/>
      </dsp:txXfrm>
    </dsp:sp>
    <dsp:sp modelId="{C880F08F-18FD-4C05-A80B-56B8DB31B09B}">
      <dsp:nvSpPr>
        <dsp:cNvPr id="0" name=""/>
        <dsp:cNvSpPr/>
      </dsp:nvSpPr>
      <dsp:spPr>
        <a:xfrm>
          <a:off x="225087" y="3794666"/>
          <a:ext cx="1003435" cy="10034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4FA6F-B817-4587-BE88-30C7CC7624C2}">
      <dsp:nvSpPr>
        <dsp:cNvPr id="0" name=""/>
        <dsp:cNvSpPr/>
      </dsp:nvSpPr>
      <dsp:spPr>
        <a:xfrm>
          <a:off x="146649" y="14853"/>
          <a:ext cx="2439756" cy="1680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E2A08-ECBD-4453-B607-C84613247D3E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Perceived Usefulness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287" y="1682196"/>
        <a:ext cx="2439756" cy="905149"/>
      </dsp:txXfrm>
    </dsp:sp>
    <dsp:sp modelId="{734222C2-EEA7-4704-93E6-13955A5E4D49}">
      <dsp:nvSpPr>
        <dsp:cNvPr id="0" name=""/>
        <dsp:cNvSpPr/>
      </dsp:nvSpPr>
      <dsp:spPr>
        <a:xfrm>
          <a:off x="2816821" y="28503"/>
          <a:ext cx="2439756" cy="168099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D7DE-26F5-41BD-8553-B2489C52F1C6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Ease of use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21" y="1682196"/>
        <a:ext cx="2439756" cy="905149"/>
      </dsp:txXfrm>
    </dsp:sp>
    <dsp:sp modelId="{EE429D74-32C8-4EEB-B7DC-2A1B7331345F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24A8E-D412-4AA3-81E8-947036D8A5DB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Behavioral Intention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956" y="1682196"/>
        <a:ext cx="2439756" cy="905149"/>
      </dsp:txXfrm>
    </dsp:sp>
    <dsp:sp modelId="{3B067B96-061F-4148-B8A6-BEA2EBF3C86F}">
      <dsp:nvSpPr>
        <dsp:cNvPr id="0" name=""/>
        <dsp:cNvSpPr/>
      </dsp:nvSpPr>
      <dsp:spPr>
        <a:xfrm>
          <a:off x="2844121" y="2831321"/>
          <a:ext cx="2439756" cy="168099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F13AC-EE54-4E48-9140-D7B8A924A503}">
      <dsp:nvSpPr>
        <dsp:cNvPr id="0" name=""/>
        <dsp:cNvSpPr/>
      </dsp:nvSpPr>
      <dsp:spPr>
        <a:xfrm>
          <a:off x="2844121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Facilitating conditions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21" y="4512313"/>
        <a:ext cx="2439756" cy="905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8FF9D-4B23-4D53-90F1-87A9D6B3C042}">
      <dsp:nvSpPr>
        <dsp:cNvPr id="0" name=""/>
        <dsp:cNvSpPr/>
      </dsp:nvSpPr>
      <dsp:spPr>
        <a:xfrm>
          <a:off x="1113169" y="1608"/>
          <a:ext cx="2883705" cy="1846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Males and Females</a:t>
          </a:r>
          <a:endParaRPr lang="en-US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20-60 years of 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Population is considered as patients those who have visited Hospital once in Life.</a:t>
          </a:r>
        </a:p>
      </dsp:txBody>
      <dsp:txXfrm>
        <a:off x="1156439" y="44878"/>
        <a:ext cx="2797165" cy="1803430"/>
      </dsp:txXfrm>
    </dsp:sp>
    <dsp:sp modelId="{0975F323-EF2F-485A-9C22-87480AC232E5}">
      <dsp:nvSpPr>
        <dsp:cNvPr id="0" name=""/>
        <dsp:cNvSpPr/>
      </dsp:nvSpPr>
      <dsp:spPr>
        <a:xfrm>
          <a:off x="1065064" y="1938568"/>
          <a:ext cx="2979914" cy="6135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Inclusion criteria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1065064" y="1938568"/>
        <a:ext cx="2098531" cy="613562"/>
      </dsp:txXfrm>
    </dsp:sp>
    <dsp:sp modelId="{92803CB7-FEC2-43C6-B3CA-7BF2993AC9D8}">
      <dsp:nvSpPr>
        <dsp:cNvPr id="0" name=""/>
        <dsp:cNvSpPr/>
      </dsp:nvSpPr>
      <dsp:spPr>
        <a:xfrm>
          <a:off x="3362240" y="1976050"/>
          <a:ext cx="865858" cy="865858"/>
        </a:xfrm>
        <a:prstGeom prst="ellipse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E8798-9434-41C9-ACA4-0D4E609E3735}">
      <dsp:nvSpPr>
        <dsp:cNvPr id="0" name=""/>
        <dsp:cNvSpPr/>
      </dsp:nvSpPr>
      <dsp:spPr>
        <a:xfrm>
          <a:off x="4259490" y="17813"/>
          <a:ext cx="2706773" cy="17818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Administrative Staff of the Hospitals.</a:t>
          </a:r>
          <a:endParaRPr lang="en-US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Patients with Mental Illness and severe Injuries.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242" y="59565"/>
        <a:ext cx="2623269" cy="1740129"/>
      </dsp:txXfrm>
    </dsp:sp>
    <dsp:sp modelId="{8941DFBE-B10C-40B0-92EC-FF2D56362235}">
      <dsp:nvSpPr>
        <dsp:cNvPr id="0" name=""/>
        <dsp:cNvSpPr/>
      </dsp:nvSpPr>
      <dsp:spPr>
        <a:xfrm>
          <a:off x="4269522" y="1924146"/>
          <a:ext cx="2686710" cy="6099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Exclusion criteria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4269522" y="1924146"/>
        <a:ext cx="1892049" cy="609997"/>
      </dsp:txXfrm>
    </dsp:sp>
    <dsp:sp modelId="{D0047026-A914-41AF-BD02-D696D84B5D74}">
      <dsp:nvSpPr>
        <dsp:cNvPr id="0" name=""/>
        <dsp:cNvSpPr/>
      </dsp:nvSpPr>
      <dsp:spPr>
        <a:xfrm>
          <a:off x="6310919" y="1958237"/>
          <a:ext cx="865858" cy="865858"/>
        </a:xfrm>
        <a:prstGeom prst="ellipse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1272-272D-4914-B5EE-AE3928B40096}">
      <dsp:nvSpPr>
        <dsp:cNvPr id="0" name=""/>
        <dsp:cNvSpPr/>
      </dsp:nvSpPr>
      <dsp:spPr>
        <a:xfrm>
          <a:off x="7268458" y="1608"/>
          <a:ext cx="2751253" cy="1846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study is limited to Multispecialty Hospitals of Bangalore only.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was Less.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1728" y="44878"/>
        <a:ext cx="2664713" cy="1803430"/>
      </dsp:txXfrm>
    </dsp:sp>
    <dsp:sp modelId="{713C6808-279C-494E-99E3-D079A955DF4B}">
      <dsp:nvSpPr>
        <dsp:cNvPr id="0" name=""/>
        <dsp:cNvSpPr/>
      </dsp:nvSpPr>
      <dsp:spPr>
        <a:xfrm>
          <a:off x="7286765" y="1924922"/>
          <a:ext cx="2714640" cy="58627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Limitations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7286765" y="1924922"/>
        <a:ext cx="1911718" cy="586270"/>
      </dsp:txXfrm>
    </dsp:sp>
    <dsp:sp modelId="{91ADB476-B4B7-44B7-8F0E-E30D1E84F714}">
      <dsp:nvSpPr>
        <dsp:cNvPr id="0" name=""/>
        <dsp:cNvSpPr/>
      </dsp:nvSpPr>
      <dsp:spPr>
        <a:xfrm>
          <a:off x="9383074" y="1974441"/>
          <a:ext cx="865858" cy="865858"/>
        </a:xfrm>
        <a:prstGeom prst="ellipse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84BE-F7F2-4B7B-AFDB-2B01C6D815DE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AA31-C88D-4788-AABB-DD662FE75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9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AA31-C88D-4788-AABB-DD662FE75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E804-5F36-46B1-8862-F6A7E20B395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7D9D-82DB-4BA6-838B-03C72CB6F9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pmastersinhealthcare.com/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s://www.enisa.europa.eu/publications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hyperlink" Target="http://www.igi-global.com/dictionary/technology-acceptance" TargetMode="External"/><Relationship Id="rId4" Type="http://schemas.openxmlformats.org/officeDocument/2006/relationships/image" Target="../media/image35.jpg"/><Relationship Id="rId9" Type="http://schemas.openxmlformats.org/officeDocument/2006/relationships/hyperlink" Target="http://www.iotsworldcongress.com/congres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9632"/>
            <a:ext cx="9448800" cy="267042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TOWARDS SMART HOSPITALS: P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erception and acceptance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technology to assist healthcare in the hospitals, Bangalore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257" y="4203843"/>
            <a:ext cx="7656394" cy="1655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Diksha Sharma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Intern, NTT Data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518" y="4341495"/>
            <a:ext cx="40809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by: </a:t>
            </a:r>
          </a:p>
          <a:p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Anandhi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Ramachandran</a:t>
            </a:r>
          </a:p>
        </p:txBody>
      </p:sp>
      <p:sp>
        <p:nvSpPr>
          <p:cNvPr id="4" name="flFirstPage"/>
          <p:cNvSpPr txBox="1"/>
          <p:nvPr/>
        </p:nvSpPr>
        <p:spPr>
          <a:xfrm>
            <a:off x="0" y="652018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04975" y="2475914"/>
            <a:ext cx="9086471" cy="9223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1645920" y="2475914"/>
            <a:ext cx="9045526" cy="73152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317500">
              <a:schemeClr val="accent1">
                <a:alpha val="40000"/>
              </a:schemeClr>
            </a:glow>
            <a:softEdge rad="2159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70" y="777923"/>
            <a:ext cx="11388982" cy="5377217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for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months ( Feb’17 to April’17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collected from primary and secondary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 was calculated using the formula: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Sample Size = (Z-score)2 *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Std. Dev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*(1-StdDev) / (margin of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error)2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(192 Healthcare providers and 192 Patients)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various Multispecialty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hospitals*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Bangalore was collected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 on SPSS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Microsoft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Doctors, Nurses, Physiotherapists, Pharmacists, Lab Technicians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Dentists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each).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Purposive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for healthcare Providers and Convenient sampling for the patients.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Method (Questionnaire) </a:t>
            </a:r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6-point and 5-point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 scale Based on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model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8981" y="146762"/>
            <a:ext cx="10515600" cy="6311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(To achieve Objective 2 and 3)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45668" y="4728004"/>
            <a:ext cx="518615" cy="204717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715" y="6512235"/>
            <a:ext cx="801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Sakra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 Hospital, Santosh Hospital, Columbia Asia, Cloud nine,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Manipal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 and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Sparsh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0740374"/>
              </p:ext>
            </p:extLst>
          </p:nvPr>
        </p:nvGraphicFramePr>
        <p:xfrm>
          <a:off x="1745397" y="9184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7481" y="6215966"/>
            <a:ext cx="4236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acceptance model (TAM)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8981" y="146762"/>
            <a:ext cx="10515600" cy="6311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based on…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8981" y="68239"/>
            <a:ext cx="10515600" cy="631161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Pilot Study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702252"/>
              </p:ext>
            </p:extLst>
          </p:nvPr>
        </p:nvGraphicFramePr>
        <p:xfrm>
          <a:off x="404249" y="1337669"/>
          <a:ext cx="11150221" cy="284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1670" y="4463006"/>
            <a:ext cx="94187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Study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successfully done to check the reliability of the Questionnaires.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 and Patients (50 each)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Cronbach’s Alpha for Patient = 0.716 (Reliable)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Cronbach’s Alpha for Healthcare providers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0.727 (Reliable)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88874"/>
              </p:ext>
            </p:extLst>
          </p:nvPr>
        </p:nvGraphicFramePr>
        <p:xfrm>
          <a:off x="838200" y="1091381"/>
          <a:ext cx="10744200" cy="5022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0634">
                  <a:extLst>
                    <a:ext uri="{9D8B030D-6E8A-4147-A177-3AD203B41FA5}">
                      <a16:colId xmlns:a16="http://schemas.microsoft.com/office/drawing/2014/main" val="530597347"/>
                    </a:ext>
                  </a:extLst>
                </a:gridCol>
                <a:gridCol w="3581783">
                  <a:extLst>
                    <a:ext uri="{9D8B030D-6E8A-4147-A177-3AD203B41FA5}">
                      <a16:colId xmlns:a16="http://schemas.microsoft.com/office/drawing/2014/main" val="2963420974"/>
                    </a:ext>
                  </a:extLst>
                </a:gridCol>
                <a:gridCol w="3581783">
                  <a:extLst>
                    <a:ext uri="{9D8B030D-6E8A-4147-A177-3AD203B41FA5}">
                      <a16:colId xmlns:a16="http://schemas.microsoft.com/office/drawing/2014/main" val="2111027490"/>
                    </a:ext>
                  </a:extLst>
                </a:gridCol>
              </a:tblGrid>
              <a:tr h="934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Sociodemographic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Patients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4445"/>
                  </a:ext>
                </a:extLst>
              </a:tr>
              <a:tr h="181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Male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Female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59.9%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40.1%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61344"/>
                  </a:ext>
                </a:extLst>
              </a:tr>
              <a:tr h="22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30-40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40-50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50-60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59.89%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27.60%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49146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Patients)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Patients)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02332"/>
              </p:ext>
            </p:extLst>
          </p:nvPr>
        </p:nvGraphicFramePr>
        <p:xfrm>
          <a:off x="780994" y="802251"/>
          <a:ext cx="10722748" cy="594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1208">
                  <a:extLst>
                    <a:ext uri="{9D8B030D-6E8A-4147-A177-3AD203B41FA5}">
                      <a16:colId xmlns:a16="http://schemas.microsoft.com/office/drawing/2014/main" val="561088971"/>
                    </a:ext>
                  </a:extLst>
                </a:gridCol>
                <a:gridCol w="3039978">
                  <a:extLst>
                    <a:ext uri="{9D8B030D-6E8A-4147-A177-3AD203B41FA5}">
                      <a16:colId xmlns:a16="http://schemas.microsoft.com/office/drawing/2014/main" val="3831919447"/>
                    </a:ext>
                  </a:extLst>
                </a:gridCol>
                <a:gridCol w="3751562">
                  <a:extLst>
                    <a:ext uri="{9D8B030D-6E8A-4147-A177-3AD203B41FA5}">
                      <a16:colId xmlns:a16="http://schemas.microsoft.com/office/drawing/2014/main" val="858448723"/>
                    </a:ext>
                  </a:extLst>
                </a:gridCol>
              </a:tblGrid>
              <a:tr h="639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ITEMS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CRONBACH’S ALPHA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36810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Usefulness (PU)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PU2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PU3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98083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Ease of use (PEOU)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PEOU2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PEOU3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GB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999966"/>
                  </a:ext>
                </a:extLst>
              </a:tr>
              <a:tr h="83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Intention (BI)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BI2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516549"/>
                  </a:ext>
                </a:extLst>
              </a:tr>
              <a:tr h="685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Facilitating Conditions (FC)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FC2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531453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(ACC)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ACC2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ACC3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ACC4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34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0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530526"/>
              </p:ext>
            </p:extLst>
          </p:nvPr>
        </p:nvGraphicFramePr>
        <p:xfrm>
          <a:off x="945254" y="896044"/>
          <a:ext cx="10538823" cy="5961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832">
                  <a:extLst>
                    <a:ext uri="{9D8B030D-6E8A-4147-A177-3AD203B41FA5}">
                      <a16:colId xmlns:a16="http://schemas.microsoft.com/office/drawing/2014/main" val="2873636216"/>
                    </a:ext>
                  </a:extLst>
                </a:gridCol>
                <a:gridCol w="1702654">
                  <a:extLst>
                    <a:ext uri="{9D8B030D-6E8A-4147-A177-3AD203B41FA5}">
                      <a16:colId xmlns:a16="http://schemas.microsoft.com/office/drawing/2014/main" val="550621779"/>
                    </a:ext>
                  </a:extLst>
                </a:gridCol>
                <a:gridCol w="1048360">
                  <a:extLst>
                    <a:ext uri="{9D8B030D-6E8A-4147-A177-3AD203B41FA5}">
                      <a16:colId xmlns:a16="http://schemas.microsoft.com/office/drawing/2014/main" val="2623874241"/>
                    </a:ext>
                  </a:extLst>
                </a:gridCol>
                <a:gridCol w="1257606">
                  <a:extLst>
                    <a:ext uri="{9D8B030D-6E8A-4147-A177-3AD203B41FA5}">
                      <a16:colId xmlns:a16="http://schemas.microsoft.com/office/drawing/2014/main" val="3979081596"/>
                    </a:ext>
                  </a:extLst>
                </a:gridCol>
                <a:gridCol w="1257606">
                  <a:extLst>
                    <a:ext uri="{9D8B030D-6E8A-4147-A177-3AD203B41FA5}">
                      <a16:colId xmlns:a16="http://schemas.microsoft.com/office/drawing/2014/main" val="2462148031"/>
                    </a:ext>
                  </a:extLst>
                </a:gridCol>
                <a:gridCol w="1132270">
                  <a:extLst>
                    <a:ext uri="{9D8B030D-6E8A-4147-A177-3AD203B41FA5}">
                      <a16:colId xmlns:a16="http://schemas.microsoft.com/office/drawing/2014/main" val="1181739078"/>
                    </a:ext>
                  </a:extLst>
                </a:gridCol>
                <a:gridCol w="881598">
                  <a:extLst>
                    <a:ext uri="{9D8B030D-6E8A-4147-A177-3AD203B41FA5}">
                      <a16:colId xmlns:a16="http://schemas.microsoft.com/office/drawing/2014/main" val="620498483"/>
                    </a:ext>
                  </a:extLst>
                </a:gridCol>
                <a:gridCol w="1125897">
                  <a:extLst>
                    <a:ext uri="{9D8B030D-6E8A-4147-A177-3AD203B41FA5}">
                      <a16:colId xmlns:a16="http://schemas.microsoft.com/office/drawing/2014/main" val="2745687469"/>
                    </a:ext>
                  </a:extLst>
                </a:gridCol>
              </a:tblGrid>
              <a:tr h="58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CONSTRUCTS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ITEMS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 Mean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T-Value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 (2-tailed)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59388"/>
                  </a:ext>
                </a:extLst>
              </a:tr>
              <a:tr h="141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Usefulness (PU)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0.6454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93.084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extLst>
                  <a:ext uri="{0D108BD9-81ED-4DB2-BD59-A6C34878D82A}">
                    <a16:rowId xmlns:a16="http://schemas.microsoft.com/office/drawing/2014/main" val="288983964"/>
                  </a:ext>
                </a:extLst>
              </a:tr>
              <a:tr h="113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Ease of use (PEOU)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5.38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5.23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0.7145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87.148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extLst>
                  <a:ext uri="{0D108BD9-81ED-4DB2-BD59-A6C34878D82A}">
                    <a16:rowId xmlns:a16="http://schemas.microsoft.com/office/drawing/2014/main" val="1620024528"/>
                  </a:ext>
                </a:extLst>
              </a:tr>
              <a:tr h="84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Intention (BI)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5.09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0.6948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82.845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extLst>
                  <a:ext uri="{0D108BD9-81ED-4DB2-BD59-A6C34878D82A}">
                    <a16:rowId xmlns:a16="http://schemas.microsoft.com/office/drawing/2014/main" val="2496901604"/>
                  </a:ext>
                </a:extLst>
              </a:tr>
              <a:tr h="851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Facilitating Conditions (FC)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b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78.947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extLst>
                  <a:ext uri="{0D108BD9-81ED-4DB2-BD59-A6C34878D82A}">
                    <a16:rowId xmlns:a16="http://schemas.microsoft.com/office/drawing/2014/main" val="2328854881"/>
                  </a:ext>
                </a:extLst>
              </a:tr>
              <a:tr h="113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(ACC)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ACC3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ACC4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0.7249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89.289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1" marR="67181" marT="0" marB="0"/>
                </a:tc>
                <a:extLst>
                  <a:ext uri="{0D108BD9-81ED-4DB2-BD59-A6C34878D82A}">
                    <a16:rowId xmlns:a16="http://schemas.microsoft.com/office/drawing/2014/main" val="134727446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Patients)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(Continued…)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293"/>
            <a:ext cx="6041183" cy="4018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86906"/>
            <a:ext cx="629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showing the percentage of 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Preference to 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a smart hospital than a normal Hospital.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167" y="5486905"/>
            <a:ext cx="525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 the Percentage of Patients 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healthcare Apps (Age-group wise bifurcation)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8794" y="1302292"/>
            <a:ext cx="6153206" cy="40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14615"/>
              </p:ext>
            </p:extLst>
          </p:nvPr>
        </p:nvGraphicFramePr>
        <p:xfrm>
          <a:off x="1557831" y="1196361"/>
          <a:ext cx="9316645" cy="5007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915">
                  <a:extLst>
                    <a:ext uri="{9D8B030D-6E8A-4147-A177-3AD203B41FA5}">
                      <a16:colId xmlns:a16="http://schemas.microsoft.com/office/drawing/2014/main" val="3818675293"/>
                    </a:ext>
                  </a:extLst>
                </a:gridCol>
                <a:gridCol w="3105865">
                  <a:extLst>
                    <a:ext uri="{9D8B030D-6E8A-4147-A177-3AD203B41FA5}">
                      <a16:colId xmlns:a16="http://schemas.microsoft.com/office/drawing/2014/main" val="2814593265"/>
                    </a:ext>
                  </a:extLst>
                </a:gridCol>
                <a:gridCol w="3105865">
                  <a:extLst>
                    <a:ext uri="{9D8B030D-6E8A-4147-A177-3AD203B41FA5}">
                      <a16:colId xmlns:a16="http://schemas.microsoft.com/office/drawing/2014/main" val="196155294"/>
                    </a:ext>
                  </a:extLst>
                </a:gridCol>
              </a:tblGrid>
              <a:tr h="9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Sociodemographic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Healthcare providers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6015"/>
                  </a:ext>
                </a:extLst>
              </a:tr>
              <a:tr h="1897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Male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Female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57.8%</a:t>
                      </a:r>
                      <a:endParaRPr lang="en-GB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42.2%</a:t>
                      </a:r>
                      <a:endParaRPr lang="en-GB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/>
                </a:tc>
                <a:extLst>
                  <a:ext uri="{0D108BD9-81ED-4DB2-BD59-A6C34878D82A}">
                    <a16:rowId xmlns:a16="http://schemas.microsoft.com/office/drawing/2014/main" val="3641141594"/>
                  </a:ext>
                </a:extLst>
              </a:tr>
              <a:tr h="2192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30-40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40-50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34.9%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54.7%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/>
                </a:tc>
                <a:extLst>
                  <a:ext uri="{0D108BD9-81ED-4DB2-BD59-A6C34878D82A}">
                    <a16:rowId xmlns:a16="http://schemas.microsoft.com/office/drawing/2014/main" val="11202651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Healthcare providers)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700070"/>
              </p:ext>
            </p:extLst>
          </p:nvPr>
        </p:nvGraphicFramePr>
        <p:xfrm>
          <a:off x="1167271" y="769535"/>
          <a:ext cx="9900362" cy="5981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5813">
                  <a:extLst>
                    <a:ext uri="{9D8B030D-6E8A-4147-A177-3AD203B41FA5}">
                      <a16:colId xmlns:a16="http://schemas.microsoft.com/office/drawing/2014/main" val="4133469555"/>
                    </a:ext>
                  </a:extLst>
                </a:gridCol>
                <a:gridCol w="2784310">
                  <a:extLst>
                    <a:ext uri="{9D8B030D-6E8A-4147-A177-3AD203B41FA5}">
                      <a16:colId xmlns:a16="http://schemas.microsoft.com/office/drawing/2014/main" val="2402929877"/>
                    </a:ext>
                  </a:extLst>
                </a:gridCol>
                <a:gridCol w="3450239">
                  <a:extLst>
                    <a:ext uri="{9D8B030D-6E8A-4147-A177-3AD203B41FA5}">
                      <a16:colId xmlns:a16="http://schemas.microsoft.com/office/drawing/2014/main" val="4247884277"/>
                    </a:ext>
                  </a:extLst>
                </a:gridCol>
              </a:tblGrid>
              <a:tr h="80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ITEMS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CRONBACH’S ALPHA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2028"/>
                  </a:ext>
                </a:extLst>
              </a:tr>
              <a:tr h="104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Usefulness (PU)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extLst>
                  <a:ext uri="{0D108BD9-81ED-4DB2-BD59-A6C34878D82A}">
                    <a16:rowId xmlns:a16="http://schemas.microsoft.com/office/drawing/2014/main" val="1906669203"/>
                  </a:ext>
                </a:extLst>
              </a:tr>
              <a:tr h="104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Ease of use (PEOU)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extLst>
                  <a:ext uri="{0D108BD9-81ED-4DB2-BD59-A6C34878D82A}">
                    <a16:rowId xmlns:a16="http://schemas.microsoft.com/office/drawing/2014/main" val="337815462"/>
                  </a:ext>
                </a:extLst>
              </a:tr>
              <a:tr h="726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Intention (BI)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extLst>
                  <a:ext uri="{0D108BD9-81ED-4DB2-BD59-A6C34878D82A}">
                    <a16:rowId xmlns:a16="http://schemas.microsoft.com/office/drawing/2014/main" val="775556468"/>
                  </a:ext>
                </a:extLst>
              </a:tr>
              <a:tr h="80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Facilitating Conditions (FC)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extLst>
                  <a:ext uri="{0D108BD9-81ED-4DB2-BD59-A6C34878D82A}">
                    <a16:rowId xmlns:a16="http://schemas.microsoft.com/office/drawing/2014/main" val="778907257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(ACC)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ACC5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0" marB="0"/>
                </a:tc>
                <a:extLst>
                  <a:ext uri="{0D108BD9-81ED-4DB2-BD59-A6C34878D82A}">
                    <a16:rowId xmlns:a16="http://schemas.microsoft.com/office/drawing/2014/main" val="284126365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Healthcare providers)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(For Healthcare providers)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27681"/>
              </p:ext>
            </p:extLst>
          </p:nvPr>
        </p:nvGraphicFramePr>
        <p:xfrm>
          <a:off x="1061885" y="728896"/>
          <a:ext cx="9960075" cy="6174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937">
                  <a:extLst>
                    <a:ext uri="{9D8B030D-6E8A-4147-A177-3AD203B41FA5}">
                      <a16:colId xmlns:a16="http://schemas.microsoft.com/office/drawing/2014/main" val="3501367372"/>
                    </a:ext>
                  </a:extLst>
                </a:gridCol>
                <a:gridCol w="1372937">
                  <a:extLst>
                    <a:ext uri="{9D8B030D-6E8A-4147-A177-3AD203B41FA5}">
                      <a16:colId xmlns:a16="http://schemas.microsoft.com/office/drawing/2014/main" val="4052036451"/>
                    </a:ext>
                  </a:extLst>
                </a:gridCol>
                <a:gridCol w="1372937">
                  <a:extLst>
                    <a:ext uri="{9D8B030D-6E8A-4147-A177-3AD203B41FA5}">
                      <a16:colId xmlns:a16="http://schemas.microsoft.com/office/drawing/2014/main" val="3574980573"/>
                    </a:ext>
                  </a:extLst>
                </a:gridCol>
                <a:gridCol w="1587458">
                  <a:extLst>
                    <a:ext uri="{9D8B030D-6E8A-4147-A177-3AD203B41FA5}">
                      <a16:colId xmlns:a16="http://schemas.microsoft.com/office/drawing/2014/main" val="1288456767"/>
                    </a:ext>
                  </a:extLst>
                </a:gridCol>
                <a:gridCol w="1466072">
                  <a:extLst>
                    <a:ext uri="{9D8B030D-6E8A-4147-A177-3AD203B41FA5}">
                      <a16:colId xmlns:a16="http://schemas.microsoft.com/office/drawing/2014/main" val="138750563"/>
                    </a:ext>
                  </a:extLst>
                </a:gridCol>
                <a:gridCol w="1326896">
                  <a:extLst>
                    <a:ext uri="{9D8B030D-6E8A-4147-A177-3AD203B41FA5}">
                      <a16:colId xmlns:a16="http://schemas.microsoft.com/office/drawing/2014/main" val="891745404"/>
                    </a:ext>
                  </a:extLst>
                </a:gridCol>
                <a:gridCol w="1460838">
                  <a:extLst>
                    <a:ext uri="{9D8B030D-6E8A-4147-A177-3AD203B41FA5}">
                      <a16:colId xmlns:a16="http://schemas.microsoft.com/office/drawing/2014/main" val="1526556029"/>
                    </a:ext>
                  </a:extLst>
                </a:gridCol>
              </a:tblGrid>
              <a:tr h="68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CONSTRUCTS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ITEMS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T-Value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 (2-tailed)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56324"/>
                  </a:ext>
                </a:extLst>
              </a:tr>
              <a:tr h="1107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Usefulness (PU)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5.23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0.9747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75.189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extLst>
                  <a:ext uri="{0D108BD9-81ED-4DB2-BD59-A6C34878D82A}">
                    <a16:rowId xmlns:a16="http://schemas.microsoft.com/office/drawing/2014/main" val="40362995"/>
                  </a:ext>
                </a:extLst>
              </a:tr>
              <a:tr h="1107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Perceived Ease of use (PEOU)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PEOU4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0.8911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82.911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extLst>
                  <a:ext uri="{0D108BD9-81ED-4DB2-BD59-A6C34878D82A}">
                    <a16:rowId xmlns:a16="http://schemas.microsoft.com/office/drawing/2014/main" val="3430947915"/>
                  </a:ext>
                </a:extLst>
              </a:tr>
              <a:tr h="830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Intention (BI)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0.9326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77.847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extLst>
                  <a:ext uri="{0D108BD9-81ED-4DB2-BD59-A6C34878D82A}">
                    <a16:rowId xmlns:a16="http://schemas.microsoft.com/office/drawing/2014/main" val="1812411847"/>
                  </a:ext>
                </a:extLst>
              </a:tr>
              <a:tr h="1009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Facilitating Conditions (FC)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5.26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1.0895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67.129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extLst>
                  <a:ext uri="{0D108BD9-81ED-4DB2-BD59-A6C34878D82A}">
                    <a16:rowId xmlns:a16="http://schemas.microsoft.com/office/drawing/2014/main" val="2427252286"/>
                  </a:ext>
                </a:extLst>
              </a:tr>
              <a:tr h="1384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(ACC)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ACC1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ACC2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ACC3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ACC4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ACC5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5.43</a:t>
                      </a:r>
                      <a:endParaRPr lang="en-GB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0.8206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93.928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/>
                </a:tc>
                <a:extLst>
                  <a:ext uri="{0D108BD9-81ED-4DB2-BD59-A6C34878D82A}">
                    <a16:rowId xmlns:a16="http://schemas.microsoft.com/office/drawing/2014/main" val="239975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2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6762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952500"/>
            <a:ext cx="111379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223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641" y="6265990"/>
            <a:ext cx="10596716" cy="175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showing the </a:t>
            </a: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results 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various Parameters i.e. </a:t>
            </a: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Usefulness, Perceived ease of use, Behavioural intention, Facilitating conditions and total acceptance.</a:t>
            </a: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961" y="613505"/>
            <a:ext cx="4794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Percentage of patient’s response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(Continued…)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8396595"/>
              </p:ext>
            </p:extLst>
          </p:nvPr>
        </p:nvGraphicFramePr>
        <p:xfrm>
          <a:off x="294967" y="1013615"/>
          <a:ext cx="11336593" cy="504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5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94" y="6335297"/>
            <a:ext cx="10515600" cy="1045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showing the percentage </a:t>
            </a:r>
            <a:r>
              <a:rPr lang="en-GB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Healthcare provider’s results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various Parameters i.e. Perceived Usefulness, Perceived ease of use, Behavioural intention, Facilitating conditions and total acceptance.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994" y="264884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(Continued…)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2906" y="580464"/>
            <a:ext cx="618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 Percentage of Healthcare provider’s response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83664"/>
              </p:ext>
            </p:extLst>
          </p:nvPr>
        </p:nvGraphicFramePr>
        <p:xfrm>
          <a:off x="513347" y="980574"/>
          <a:ext cx="11405937" cy="527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9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3982" y="401362"/>
            <a:ext cx="10515600" cy="63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adoption of technologies in the hospitals (Objective 4)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562" y="1032523"/>
            <a:ext cx="1074044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technical skills among the healthcare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accessibility as internet connectivity is not available in all the geographical areas especially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rural 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defined policies and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change in the technology.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strategic IT plans</a:t>
            </a:r>
          </a:p>
        </p:txBody>
      </p:sp>
    </p:spTree>
    <p:extLst>
      <p:ext uri="{BB962C8B-B14F-4D97-AF65-F5344CB8AC3E}">
        <p14:creationId xmlns:p14="http://schemas.microsoft.com/office/powerpoint/2010/main" val="8694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82873" y="205767"/>
            <a:ext cx="4146424" cy="52753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013599" y="205767"/>
            <a:ext cx="3622430" cy="52753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1707" y="984737"/>
            <a:ext cx="3675181" cy="5715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this study indicates that Healthcare providers and the patients exhibited a strong Perception towards the acceptance of Smart Hospitals with the Average score of 5.43 for healthcare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providers out of 6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4.34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out of 5.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3430" y="1019906"/>
            <a:ext cx="3798277" cy="56798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of Technology acceptance model i.e. Perceived Usefulness, Perceived ease of use, behavioral intention and Facilitating conditions were found to influence Healthcare provider's and Patient's acceptance towards Smart hospitals.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25321" y="1019906"/>
            <a:ext cx="3610708" cy="569741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 and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Automated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Resources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958795"/>
            <a:ext cx="3013846" cy="2164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-63840" y="3273980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Hospital – Columbia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Missouri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4" y="958795"/>
            <a:ext cx="3050505" cy="231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746377" y="3443257"/>
            <a:ext cx="344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River Valley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35" y="4007637"/>
            <a:ext cx="3050505" cy="2112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574343" y="6150722"/>
            <a:ext cx="361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Wooridul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Spine Hospital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–South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1796" y="6550223"/>
            <a:ext cx="1680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TMIHEditor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3896766"/>
            <a:ext cx="3013847" cy="2273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23515" y="6380946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Cleveland Clinic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–Ohio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45" y="96813"/>
            <a:ext cx="3938252" cy="26190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2513" y="4456614"/>
            <a:ext cx="39323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 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://www.enisa.europa.eu/publications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http://www.topmastersinhealthcare.com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www.iotsworldcongress.com/congress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www.igi-global.com/dictionary/technology-acceptance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stats.stackexchange.com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/.../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cronbachs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-alpha-in-pilot-study</a:t>
            </a:r>
          </a:p>
          <a:p>
            <a:pPr marL="342900" indent="-342900">
              <a:buAutoNum type="arabicPeriod"/>
            </a:pP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://www.qualtrics.com/blog/determining-sample-size/</a:t>
            </a:r>
            <a:endParaRPr lang="en-US" sz="1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 smtClean="0"/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endParaRPr lang="en-US" i="1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55279" y="3216927"/>
            <a:ext cx="4945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Questionnaire Links: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providers=https://goo.gl/forms/mRQ47nmMyXMhPwZq1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Patients=https://goo.gl/forms/os3ZNUDqlmx98t9T2</a:t>
            </a:r>
          </a:p>
        </p:txBody>
      </p:sp>
    </p:spTree>
    <p:extLst>
      <p:ext uri="{BB962C8B-B14F-4D97-AF65-F5344CB8AC3E}">
        <p14:creationId xmlns:p14="http://schemas.microsoft.com/office/powerpoint/2010/main" val="42408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673" y="5134828"/>
            <a:ext cx="354026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ospital?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78" y="124928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technology and design converge to enhance patient care</a:t>
            </a:r>
            <a:r>
              <a:rPr lang="ja-JP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GB" altLang="ja-JP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altLang="ja-JP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being a </a:t>
            </a:r>
            <a:r>
              <a:rPr lang="ja-JP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ja-JP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</a:t>
            </a:r>
            <a:r>
              <a:rPr lang="ja-JP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 is that it has to cover four essential dimensions. 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to be: 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alibri" charset="0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experience focused</a:t>
            </a:r>
          </a:p>
          <a:p>
            <a:pPr>
              <a:lnSpc>
                <a:spcPct val="100000"/>
              </a:lnSpc>
              <a:buFont typeface="Calibri" charset="0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focused</a:t>
            </a:r>
          </a:p>
          <a:p>
            <a:pPr>
              <a:lnSpc>
                <a:spcPct val="100000"/>
              </a:lnSpc>
              <a:buFont typeface="Calibri" charset="0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focused</a:t>
            </a:r>
          </a:p>
          <a:p>
            <a:pPr>
              <a:lnSpc>
                <a:spcPct val="100000"/>
              </a:lnSpc>
              <a:buFont typeface="Calibri" charset="0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focused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Smart Hospital is…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90" y="2856904"/>
            <a:ext cx="6007510" cy="40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17" y="1252443"/>
            <a:ext cx="3289110" cy="4329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27" y="1266090"/>
            <a:ext cx="3016155" cy="4329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90" y="1252443"/>
            <a:ext cx="3267074" cy="4329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4717" y="5909481"/>
            <a:ext cx="250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4745" y="5909481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3273" y="5909481"/>
            <a:ext cx="208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Hospital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3532105" y="3137538"/>
            <a:ext cx="1046185" cy="559558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 rot="10800000">
            <a:off x="7898390" y="3137538"/>
            <a:ext cx="978323" cy="590400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Stakeholders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hospitals must be smart?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045479"/>
              </p:ext>
            </p:extLst>
          </p:nvPr>
        </p:nvGraphicFramePr>
        <p:xfrm>
          <a:off x="436729" y="951679"/>
          <a:ext cx="10917071" cy="491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5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47437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study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187951"/>
              </p:ext>
            </p:extLst>
          </p:nvPr>
        </p:nvGraphicFramePr>
        <p:xfrm>
          <a:off x="722194" y="992622"/>
          <a:ext cx="10631606" cy="491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9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Functioning of Smart Hospitals (Objective 1)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24" y="2559169"/>
            <a:ext cx="1105469" cy="1009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68" y="5441246"/>
            <a:ext cx="1386741" cy="93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69" y="887105"/>
            <a:ext cx="1374658" cy="110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68" y="2513571"/>
            <a:ext cx="1374658" cy="10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23" y="5441246"/>
            <a:ext cx="1105469" cy="96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24" y="887105"/>
            <a:ext cx="1105469" cy="110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24" y="4012441"/>
            <a:ext cx="1105469" cy="98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68" y="4089888"/>
            <a:ext cx="1374658" cy="90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4472484" y="1439839"/>
            <a:ext cx="3170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72484" y="2975212"/>
            <a:ext cx="3183911" cy="13646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72484" y="1439839"/>
            <a:ext cx="3170263" cy="0"/>
          </a:xfrm>
          <a:prstGeom prst="line">
            <a:avLst/>
          </a:prstGeom>
          <a:ln w="825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72484" y="4435522"/>
            <a:ext cx="3170263" cy="13648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72484" y="5936778"/>
            <a:ext cx="3170263" cy="27294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77719" y="1439839"/>
            <a:ext cx="40944" cy="4551529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nip Single Corner Rectangle 30"/>
          <p:cNvSpPr/>
          <p:nvPr/>
        </p:nvSpPr>
        <p:spPr>
          <a:xfrm>
            <a:off x="4488157" y="1487604"/>
            <a:ext cx="1434970" cy="573206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care system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>
            <a:off x="4495122" y="3022976"/>
            <a:ext cx="1428005" cy="573206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system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nip Single Corner Rectangle 32"/>
          <p:cNvSpPr/>
          <p:nvPr/>
        </p:nvSpPr>
        <p:spPr>
          <a:xfrm>
            <a:off x="4472483" y="4476466"/>
            <a:ext cx="1450643" cy="539087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equipment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nip Single Corner Rectangle 33"/>
          <p:cNvSpPr/>
          <p:nvPr/>
        </p:nvSpPr>
        <p:spPr>
          <a:xfrm>
            <a:off x="4488157" y="6000805"/>
            <a:ext cx="1613740" cy="550122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 CIS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nip Single Corner Rectangle 34"/>
          <p:cNvSpPr/>
          <p:nvPr/>
        </p:nvSpPr>
        <p:spPr>
          <a:xfrm>
            <a:off x="6057615" y="1504665"/>
            <a:ext cx="1520874" cy="528848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client system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nip Single Corner Rectangle 35"/>
          <p:cNvSpPr/>
          <p:nvPr/>
        </p:nvSpPr>
        <p:spPr>
          <a:xfrm>
            <a:off x="6111284" y="3036732"/>
            <a:ext cx="1467205" cy="532153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6057616" y="4476466"/>
            <a:ext cx="1520874" cy="539083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edical devices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6172162" y="6011842"/>
            <a:ext cx="1443289" cy="552731"/>
          </a:xfrm>
          <a:prstGeom prst="snip1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9727" y="2441999"/>
            <a:ext cx="3014130" cy="1244060"/>
          </a:xfrm>
          <a:prstGeom prst="snip2Diag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Biometrics Sensors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Closed-circuit system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99727" y="5261212"/>
            <a:ext cx="3023050" cy="1405719"/>
          </a:xfrm>
          <a:prstGeom prst="snip2Diag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 information System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Bank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Information System</a:t>
            </a:r>
          </a:p>
          <a:p>
            <a:pPr algn="ctr"/>
            <a:endParaRPr lang="en-US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9231360" y="2364527"/>
            <a:ext cx="2836389" cy="1248662"/>
          </a:xfrm>
          <a:prstGeom prst="snip2Diag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Regulation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Regulation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Rooms</a:t>
            </a:r>
          </a:p>
          <a:p>
            <a:pPr algn="ctr"/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9279056" y="3952333"/>
            <a:ext cx="2788693" cy="1248771"/>
          </a:xfrm>
          <a:prstGeom prst="snip2Diag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Devices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Wearable devices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Implantable devices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9279056" y="5441246"/>
            <a:ext cx="2788693" cy="1225685"/>
          </a:xfrm>
          <a:prstGeom prst="snip2Diag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Data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and monitoring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Functioning of Smart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 (Continued…)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25" y="1008988"/>
            <a:ext cx="1669984" cy="123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25" y="5391696"/>
            <a:ext cx="1669984" cy="125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25" y="3913030"/>
            <a:ext cx="1669984" cy="123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26" y="2477780"/>
            <a:ext cx="1669984" cy="117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65" y="2464314"/>
            <a:ext cx="1819019" cy="117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65" y="1037229"/>
            <a:ext cx="1829968" cy="118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14" y="3913030"/>
            <a:ext cx="1819019" cy="123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65" y="5421986"/>
            <a:ext cx="1829968" cy="12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>
            <a:off x="4907729" y="1628642"/>
            <a:ext cx="2448415" cy="0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21377" y="3067606"/>
            <a:ext cx="2421119" cy="0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21377" y="4530234"/>
            <a:ext cx="2421119" cy="0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21377" y="6051946"/>
            <a:ext cx="2434767" cy="0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31936" y="1628642"/>
            <a:ext cx="6824" cy="4393015"/>
          </a:xfrm>
          <a:prstGeom prst="line">
            <a:avLst/>
          </a:prstGeom>
          <a:ln w="793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nip Diagonal Corner Rectangle 24"/>
          <p:cNvSpPr/>
          <p:nvPr/>
        </p:nvSpPr>
        <p:spPr>
          <a:xfrm>
            <a:off x="191069" y="1173706"/>
            <a:ext cx="2688609" cy="1046349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manage any number of devices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204716" y="2477780"/>
            <a:ext cx="2688609" cy="1179652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monitoring for Patient’s health statistics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191069" y="4012442"/>
            <a:ext cx="2688609" cy="1134996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device configuration and tuning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204716" y="5540991"/>
            <a:ext cx="2688609" cy="1110627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device maintenance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9266830" y="1173707"/>
            <a:ext cx="2825086" cy="1074592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device to- analytics data flow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9280478" y="2534900"/>
            <a:ext cx="2784143" cy="1109065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asset management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9287301" y="3981252"/>
            <a:ext cx="2784143" cy="1166186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applications for clinicians and patients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9320284" y="5430274"/>
            <a:ext cx="2784143" cy="1182765"/>
          </a:xfrm>
          <a:prstGeom prst="snip2Diag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1418</Words>
  <Application>Microsoft Office PowerPoint</Application>
  <PresentationFormat>Widescreen</PresentationFormat>
  <Paragraphs>556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FUTURE TOWARDS SMART HOSPITALS: Perception and acceptance  of  using technology to assist healthcare in the hospitals, Bangalore</vt:lpstr>
      <vt:lpstr>AGENDA</vt:lpstr>
      <vt:lpstr>What is  a  Smart Hospital?</vt:lpstr>
      <vt:lpstr>A Smart Hospital is…</vt:lpstr>
      <vt:lpstr>Key Stakeholders</vt:lpstr>
      <vt:lpstr>Why hospitals must be smart?</vt:lpstr>
      <vt:lpstr>Objectives of the study</vt:lpstr>
      <vt:lpstr>Functioning of Smart Hospitals (Objective 1)</vt:lpstr>
      <vt:lpstr>Functioning of Smart Hospitals (Continued…)</vt:lpstr>
      <vt:lpstr>Methodology (To achieve Objective 2 and 3)</vt:lpstr>
      <vt:lpstr>Questionnaire based on…</vt:lpstr>
      <vt:lpstr>A Pilot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TOWARDS SMART HOSPITALS: PERCEPTION AND ACCEPTANCE OF USING TECHNOLOGY TO ASSIST HEALTHCARE IN THE HOSPITALS</dc:title>
  <dc:creator>Sharma, Diksha - NTT</dc:creator>
  <cp:keywords>No Restrictions</cp:keywords>
  <cp:lastModifiedBy>diksha sharma</cp:lastModifiedBy>
  <cp:revision>474</cp:revision>
  <dcterms:created xsi:type="dcterms:W3CDTF">2017-04-05T10:15:23Z</dcterms:created>
  <dcterms:modified xsi:type="dcterms:W3CDTF">2017-05-27T10:30:06Z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bed8a613-8329-4b2d-897d-71a5ec0222da</vt:lpwstr>
  </property>
  <property fmtid="{D5CDD505-2E9C-101B-9397-08002B2CF9AE}" pid="3" name="Document Creator">
    <vt:lpwstr/>
  </property>
  <property fmtid="{D5CDD505-2E9C-101B-9397-08002B2CF9AE}" pid="4" name="Document Editor">
    <vt:lpwstr/>
  </property>
  <property fmtid="{D5CDD505-2E9C-101B-9397-08002B2CF9AE}" pid="5" name="Classification">
    <vt:lpwstr>No Restrictions</vt:lpwstr>
  </property>
  <property fmtid="{D5CDD505-2E9C-101B-9397-08002B2CF9AE}" pid="6" name="Sublabels">
    <vt:lpwstr/>
  </property>
</Properties>
</file>