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1" r:id="rId6"/>
    <p:sldId id="258" r:id="rId7"/>
    <p:sldId id="259" r:id="rId8"/>
    <p:sldId id="260" r:id="rId9"/>
    <p:sldId id="261" r:id="rId10"/>
    <p:sldId id="262" r:id="rId11"/>
    <p:sldId id="267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61B873-99A7-49AC-83CC-E128E71735A1}" type="doc">
      <dgm:prSet loTypeId="urn:microsoft.com/office/officeart/2005/8/layout/orgChart1" loCatId="hierarchy" qsTypeId="urn:microsoft.com/office/officeart/2005/8/quickstyle/simple5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7F35801D-CF17-482A-B678-C5FBBE055C4E}">
      <dgm:prSet phldrT="[Text]"/>
      <dgm:spPr/>
      <dgm:t>
        <a:bodyPr/>
        <a:lstStyle/>
        <a:p>
          <a:r>
            <a:rPr lang="en-US" b="1" dirty="0" smtClean="0"/>
            <a:t>Director –</a:t>
          </a:r>
          <a:r>
            <a:rPr lang="en-US" b="0" i="1" dirty="0" smtClean="0"/>
            <a:t>Afaq Shah</a:t>
          </a:r>
          <a:endParaRPr lang="en-US" b="0" dirty="0"/>
        </a:p>
      </dgm:t>
    </dgm:pt>
    <dgm:pt modelId="{A4AB1BC4-2742-41D8-8677-50A9690DE0A4}" type="parTrans" cxnId="{3BD21470-EC3A-4B4D-A785-17FC6021673B}">
      <dgm:prSet/>
      <dgm:spPr/>
      <dgm:t>
        <a:bodyPr/>
        <a:lstStyle/>
        <a:p>
          <a:endParaRPr lang="en-US"/>
        </a:p>
      </dgm:t>
    </dgm:pt>
    <dgm:pt modelId="{A0D68909-9A66-427F-9575-72CD0327E4FD}" type="sibTrans" cxnId="{3BD21470-EC3A-4B4D-A785-17FC6021673B}">
      <dgm:prSet/>
      <dgm:spPr/>
      <dgm:t>
        <a:bodyPr/>
        <a:lstStyle/>
        <a:p>
          <a:endParaRPr lang="en-US"/>
        </a:p>
      </dgm:t>
    </dgm:pt>
    <dgm:pt modelId="{DD725C43-6BC0-4EA9-BF8F-28E2F052DE42}">
      <dgm:prSet phldrT="[Text]"/>
      <dgm:spPr/>
      <dgm:t>
        <a:bodyPr/>
        <a:lstStyle/>
        <a:p>
          <a:r>
            <a:rPr lang="en-US" b="1" dirty="0" smtClean="0"/>
            <a:t>Program Managers</a:t>
          </a:r>
          <a:endParaRPr lang="en-US" b="1" dirty="0"/>
        </a:p>
      </dgm:t>
    </dgm:pt>
    <dgm:pt modelId="{D752FBA5-F0C5-4914-B4F0-5C6994BED36D}" type="parTrans" cxnId="{7A5AEE9F-9692-4EB1-86BB-F1B3CE4EFFB4}">
      <dgm:prSet/>
      <dgm:spPr/>
      <dgm:t>
        <a:bodyPr/>
        <a:lstStyle/>
        <a:p>
          <a:endParaRPr lang="en-US"/>
        </a:p>
      </dgm:t>
    </dgm:pt>
    <dgm:pt modelId="{ADF77753-FD18-4016-96D2-51881D93D9C5}" type="sibTrans" cxnId="{7A5AEE9F-9692-4EB1-86BB-F1B3CE4EFFB4}">
      <dgm:prSet/>
      <dgm:spPr/>
      <dgm:t>
        <a:bodyPr/>
        <a:lstStyle/>
        <a:p>
          <a:endParaRPr lang="en-US"/>
        </a:p>
      </dgm:t>
    </dgm:pt>
    <dgm:pt modelId="{C97B1792-E1CC-4356-97F5-16A58FB27A7E}">
      <dgm:prSet phldrT="[Text]"/>
      <dgm:spPr/>
      <dgm:t>
        <a:bodyPr/>
        <a:lstStyle/>
        <a:p>
          <a:r>
            <a:rPr lang="en-US" b="1" dirty="0" smtClean="0"/>
            <a:t>Link Workers</a:t>
          </a:r>
          <a:endParaRPr lang="en-US" b="1" dirty="0"/>
        </a:p>
      </dgm:t>
    </dgm:pt>
    <dgm:pt modelId="{667BCB6B-CCAB-4168-B1A1-515CB0064294}" type="parTrans" cxnId="{38E34EC5-2ED7-4378-9400-031E6BC83A2D}">
      <dgm:prSet/>
      <dgm:spPr/>
      <dgm:t>
        <a:bodyPr/>
        <a:lstStyle/>
        <a:p>
          <a:endParaRPr lang="en-US"/>
        </a:p>
      </dgm:t>
    </dgm:pt>
    <dgm:pt modelId="{7F454B6A-2BBB-49EF-B449-BBAABC094540}" type="sibTrans" cxnId="{38E34EC5-2ED7-4378-9400-031E6BC83A2D}">
      <dgm:prSet/>
      <dgm:spPr/>
      <dgm:t>
        <a:bodyPr/>
        <a:lstStyle/>
        <a:p>
          <a:endParaRPr lang="en-US"/>
        </a:p>
      </dgm:t>
    </dgm:pt>
    <dgm:pt modelId="{F669E8B6-11B4-4700-87F6-E193097DEC4E}">
      <dgm:prSet phldrT="[Text]"/>
      <dgm:spPr/>
      <dgm:t>
        <a:bodyPr/>
        <a:lstStyle/>
        <a:p>
          <a:r>
            <a:rPr lang="en-US" b="1" dirty="0" smtClean="0"/>
            <a:t>DPO</a:t>
          </a:r>
          <a:endParaRPr lang="en-US" b="1" dirty="0"/>
        </a:p>
      </dgm:t>
    </dgm:pt>
    <dgm:pt modelId="{64E2DBFF-8135-43B5-AE2D-BDA2251F53BA}" type="parTrans" cxnId="{DF702E47-69DA-4FED-BE6D-77821DBCA67B}">
      <dgm:prSet/>
      <dgm:spPr/>
      <dgm:t>
        <a:bodyPr/>
        <a:lstStyle/>
        <a:p>
          <a:endParaRPr lang="en-US"/>
        </a:p>
      </dgm:t>
    </dgm:pt>
    <dgm:pt modelId="{102F5475-FCEA-43EC-8F77-0EEA78FA38C3}" type="sibTrans" cxnId="{DF702E47-69DA-4FED-BE6D-77821DBCA67B}">
      <dgm:prSet/>
      <dgm:spPr/>
      <dgm:t>
        <a:bodyPr/>
        <a:lstStyle/>
        <a:p>
          <a:endParaRPr lang="en-US"/>
        </a:p>
      </dgm:t>
    </dgm:pt>
    <dgm:pt modelId="{5083EA7D-AC85-40DD-B328-A43A30A66F13}">
      <dgm:prSet phldrT="[Text]"/>
      <dgm:spPr/>
      <dgm:t>
        <a:bodyPr/>
        <a:lstStyle/>
        <a:p>
          <a:r>
            <a:rPr lang="en-US" b="1" dirty="0" smtClean="0"/>
            <a:t>Partnership- </a:t>
          </a:r>
          <a:r>
            <a:rPr lang="en-US" b="0" i="1" dirty="0" smtClean="0"/>
            <a:t>Rahul Kumar</a:t>
          </a:r>
          <a:endParaRPr lang="en-US" b="1" dirty="0"/>
        </a:p>
      </dgm:t>
    </dgm:pt>
    <dgm:pt modelId="{D7FCBCD7-5D3A-4811-8C07-B3F400C569A6}" type="parTrans" cxnId="{CAA2A3ED-394F-4F48-A748-03407B5CCC71}">
      <dgm:prSet/>
      <dgm:spPr/>
      <dgm:t>
        <a:bodyPr/>
        <a:lstStyle/>
        <a:p>
          <a:endParaRPr lang="en-US"/>
        </a:p>
      </dgm:t>
    </dgm:pt>
    <dgm:pt modelId="{E58BECFD-9F7C-48E9-A9E9-E397521EBD7B}" type="sibTrans" cxnId="{CAA2A3ED-394F-4F48-A748-03407B5CCC71}">
      <dgm:prSet/>
      <dgm:spPr/>
      <dgm:t>
        <a:bodyPr/>
        <a:lstStyle/>
        <a:p>
          <a:endParaRPr lang="en-US"/>
        </a:p>
      </dgm:t>
    </dgm:pt>
    <dgm:pt modelId="{F1EF8C3F-2909-46CE-96E5-DDFD7C503D06}">
      <dgm:prSet phldrT="[Text]"/>
      <dgm:spPr/>
      <dgm:t>
        <a:bodyPr/>
        <a:lstStyle/>
        <a:p>
          <a:r>
            <a:rPr lang="en-US" b="1" dirty="0" smtClean="0"/>
            <a:t>Technical Expert </a:t>
          </a:r>
          <a:r>
            <a:rPr lang="en-US" b="0" i="1" dirty="0" smtClean="0"/>
            <a:t>–Dr Indranath Banerjee</a:t>
          </a:r>
          <a:endParaRPr lang="en-US" b="1" dirty="0"/>
        </a:p>
      </dgm:t>
    </dgm:pt>
    <dgm:pt modelId="{F3324AAB-1CD7-4D87-9ED6-EEF4166FA04A}" type="parTrans" cxnId="{ADE5B87B-A2FD-4C01-9586-9AFC9F4C2742}">
      <dgm:prSet/>
      <dgm:spPr/>
      <dgm:t>
        <a:bodyPr/>
        <a:lstStyle/>
        <a:p>
          <a:endParaRPr lang="en-US"/>
        </a:p>
      </dgm:t>
    </dgm:pt>
    <dgm:pt modelId="{5DBF9C5B-4BCB-4B5C-9AAA-035B90FD7BAA}" type="sibTrans" cxnId="{ADE5B87B-A2FD-4C01-9586-9AFC9F4C2742}">
      <dgm:prSet/>
      <dgm:spPr/>
      <dgm:t>
        <a:bodyPr/>
        <a:lstStyle/>
        <a:p>
          <a:endParaRPr lang="en-US"/>
        </a:p>
      </dgm:t>
    </dgm:pt>
    <dgm:pt modelId="{13B61DD5-8952-4257-B7A1-FB9542744B47}">
      <dgm:prSet/>
      <dgm:spPr/>
      <dgm:t>
        <a:bodyPr/>
        <a:lstStyle/>
        <a:p>
          <a:r>
            <a:rPr lang="en-IN" b="1" dirty="0" smtClean="0"/>
            <a:t>HMIS</a:t>
          </a:r>
          <a:r>
            <a:rPr lang="en-IN" b="0" i="1" dirty="0" smtClean="0"/>
            <a:t>-Madhukar Das</a:t>
          </a:r>
          <a:endParaRPr lang="en-IN" b="1" dirty="0"/>
        </a:p>
      </dgm:t>
    </dgm:pt>
    <dgm:pt modelId="{5D4C8418-903A-4826-9E7B-C8C7054D6145}" type="parTrans" cxnId="{652AB9CD-260B-4F29-9F33-8B8462998841}">
      <dgm:prSet/>
      <dgm:spPr/>
      <dgm:t>
        <a:bodyPr/>
        <a:lstStyle/>
        <a:p>
          <a:endParaRPr lang="en-IN"/>
        </a:p>
      </dgm:t>
    </dgm:pt>
    <dgm:pt modelId="{AF1F8D98-5DBC-40AA-A461-E25E0134FC0D}" type="sibTrans" cxnId="{652AB9CD-260B-4F29-9F33-8B8462998841}">
      <dgm:prSet/>
      <dgm:spPr/>
      <dgm:t>
        <a:bodyPr/>
        <a:lstStyle/>
        <a:p>
          <a:endParaRPr lang="en-IN"/>
        </a:p>
      </dgm:t>
    </dgm:pt>
    <dgm:pt modelId="{1FD6F7CC-E81E-40B7-9E75-34987DB81B71}">
      <dgm:prSet/>
      <dgm:spPr/>
      <dgm:t>
        <a:bodyPr/>
        <a:lstStyle/>
        <a:p>
          <a:r>
            <a:rPr lang="en-IN" b="1" dirty="0" smtClean="0"/>
            <a:t>IRS officer</a:t>
          </a:r>
          <a:r>
            <a:rPr lang="en-IN" b="0" i="1" dirty="0" smtClean="0"/>
            <a:t>-Basab Rooj</a:t>
          </a:r>
          <a:endParaRPr lang="en-IN" b="1" dirty="0"/>
        </a:p>
      </dgm:t>
    </dgm:pt>
    <dgm:pt modelId="{C44CF2E1-CF65-4314-BA12-3F8E88253079}" type="parTrans" cxnId="{ED499525-4BAD-413B-8DF3-0995A844BC97}">
      <dgm:prSet/>
      <dgm:spPr/>
      <dgm:t>
        <a:bodyPr/>
        <a:lstStyle/>
        <a:p>
          <a:endParaRPr lang="en-US"/>
        </a:p>
      </dgm:t>
    </dgm:pt>
    <dgm:pt modelId="{5CF3F604-E1D0-4615-8472-4EEBA6001FDD}" type="sibTrans" cxnId="{ED499525-4BAD-413B-8DF3-0995A844BC97}">
      <dgm:prSet/>
      <dgm:spPr/>
      <dgm:t>
        <a:bodyPr/>
        <a:lstStyle/>
        <a:p>
          <a:endParaRPr lang="en-US"/>
        </a:p>
      </dgm:t>
    </dgm:pt>
    <dgm:pt modelId="{F8A0BCC9-540B-475D-B4D0-5CD64AAAF08A}">
      <dgm:prSet phldrT="[Text]"/>
      <dgm:spPr/>
      <dgm:t>
        <a:bodyPr/>
        <a:lstStyle/>
        <a:p>
          <a:r>
            <a:rPr lang="en-US" b="1" dirty="0" smtClean="0"/>
            <a:t>IEC </a:t>
          </a:r>
          <a:r>
            <a:rPr lang="en-US" b="0" i="1" dirty="0" smtClean="0"/>
            <a:t>–Ishani Sen</a:t>
          </a:r>
          <a:endParaRPr lang="en-US" b="1" dirty="0"/>
        </a:p>
      </dgm:t>
    </dgm:pt>
    <dgm:pt modelId="{8DD6E480-5BDC-4FB9-A963-60C60535000A}" type="parTrans" cxnId="{4066DF42-6ACD-434F-8CAF-581C0E95A141}">
      <dgm:prSet/>
      <dgm:spPr/>
      <dgm:t>
        <a:bodyPr/>
        <a:lstStyle/>
        <a:p>
          <a:endParaRPr lang="en-US"/>
        </a:p>
      </dgm:t>
    </dgm:pt>
    <dgm:pt modelId="{DF01CBE1-0508-4491-B806-5BE8B576B6D1}" type="sibTrans" cxnId="{4066DF42-6ACD-434F-8CAF-581C0E95A141}">
      <dgm:prSet/>
      <dgm:spPr/>
      <dgm:t>
        <a:bodyPr/>
        <a:lstStyle/>
        <a:p>
          <a:endParaRPr lang="en-US"/>
        </a:p>
      </dgm:t>
    </dgm:pt>
    <dgm:pt modelId="{18F3849E-70BD-4894-A5E6-63649A0F481F}" type="pres">
      <dgm:prSet presAssocID="{1C61B873-99A7-49AC-83CC-E128E71735A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089A84F5-1D92-402C-B31C-929A44B74F39}" type="pres">
      <dgm:prSet presAssocID="{7F35801D-CF17-482A-B678-C5FBBE055C4E}" presName="hierRoot1" presStyleCnt="0">
        <dgm:presLayoutVars>
          <dgm:hierBranch val="init"/>
        </dgm:presLayoutVars>
      </dgm:prSet>
      <dgm:spPr/>
    </dgm:pt>
    <dgm:pt modelId="{3723DE0F-C404-481B-AD80-0688F0A3870B}" type="pres">
      <dgm:prSet presAssocID="{7F35801D-CF17-482A-B678-C5FBBE055C4E}" presName="rootComposite1" presStyleCnt="0"/>
      <dgm:spPr/>
    </dgm:pt>
    <dgm:pt modelId="{B61CCC7A-D5DE-422C-8DDF-CE7893F600F0}" type="pres">
      <dgm:prSet presAssocID="{7F35801D-CF17-482A-B678-C5FBBE055C4E}" presName="rootText1" presStyleLbl="node0" presStyleIdx="0" presStyleCnt="1" custScaleX="148375" custLinFactNeighborX="-65728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B13A827-F8E6-4FDE-9921-3E2B00BCBA99}" type="pres">
      <dgm:prSet presAssocID="{7F35801D-CF17-482A-B678-C5FBBE055C4E}" presName="rootConnector1" presStyleLbl="node1" presStyleIdx="0" presStyleCnt="0"/>
      <dgm:spPr/>
      <dgm:t>
        <a:bodyPr/>
        <a:lstStyle/>
        <a:p>
          <a:endParaRPr lang="en-IN"/>
        </a:p>
      </dgm:t>
    </dgm:pt>
    <dgm:pt modelId="{8B02F46F-D980-41C2-813B-49774DBE638F}" type="pres">
      <dgm:prSet presAssocID="{7F35801D-CF17-482A-B678-C5FBBE055C4E}" presName="hierChild2" presStyleCnt="0"/>
      <dgm:spPr/>
    </dgm:pt>
    <dgm:pt modelId="{1587CB77-436B-4552-92A1-B3A063D61987}" type="pres">
      <dgm:prSet presAssocID="{D7FCBCD7-5D3A-4811-8C07-B3F400C569A6}" presName="Name37" presStyleLbl="parChTrans1D2" presStyleIdx="0" presStyleCnt="6"/>
      <dgm:spPr/>
      <dgm:t>
        <a:bodyPr/>
        <a:lstStyle/>
        <a:p>
          <a:endParaRPr lang="en-IN"/>
        </a:p>
      </dgm:t>
    </dgm:pt>
    <dgm:pt modelId="{EB28996C-FEC6-40C8-991D-DBA8795D321A}" type="pres">
      <dgm:prSet presAssocID="{5083EA7D-AC85-40DD-B328-A43A30A66F13}" presName="hierRoot2" presStyleCnt="0">
        <dgm:presLayoutVars>
          <dgm:hierBranch val="init"/>
        </dgm:presLayoutVars>
      </dgm:prSet>
      <dgm:spPr/>
    </dgm:pt>
    <dgm:pt modelId="{75387114-C81A-4F2B-87D2-998756738303}" type="pres">
      <dgm:prSet presAssocID="{5083EA7D-AC85-40DD-B328-A43A30A66F13}" presName="rootComposite" presStyleCnt="0"/>
      <dgm:spPr/>
    </dgm:pt>
    <dgm:pt modelId="{CA224F82-BEF2-4F91-AFDF-5651E1985559}" type="pres">
      <dgm:prSet presAssocID="{5083EA7D-AC85-40DD-B328-A43A30A66F13}" presName="rootText" presStyleLbl="node2" presStyleIdx="0" presStyleCnt="6" custLinFactY="-209974" custLinFactNeighborX="86421" custLinFactNeighborY="-300000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AB41575D-438C-4F8B-89D3-D8722EC6D58B}" type="pres">
      <dgm:prSet presAssocID="{5083EA7D-AC85-40DD-B328-A43A30A66F13}" presName="rootConnector" presStyleLbl="node2" presStyleIdx="0" presStyleCnt="6"/>
      <dgm:spPr/>
      <dgm:t>
        <a:bodyPr/>
        <a:lstStyle/>
        <a:p>
          <a:endParaRPr lang="en-IN"/>
        </a:p>
      </dgm:t>
    </dgm:pt>
    <dgm:pt modelId="{998A2567-982E-489F-9DA1-A735C9177627}" type="pres">
      <dgm:prSet presAssocID="{5083EA7D-AC85-40DD-B328-A43A30A66F13}" presName="hierChild4" presStyleCnt="0"/>
      <dgm:spPr/>
    </dgm:pt>
    <dgm:pt modelId="{89D95252-39E5-416F-96DD-D564BC3E848A}" type="pres">
      <dgm:prSet presAssocID="{5083EA7D-AC85-40DD-B328-A43A30A66F13}" presName="hierChild5" presStyleCnt="0"/>
      <dgm:spPr/>
    </dgm:pt>
    <dgm:pt modelId="{E92E2D32-CBB0-4737-8D85-650FCEA199F4}" type="pres">
      <dgm:prSet presAssocID="{8DD6E480-5BDC-4FB9-A963-60C60535000A}" presName="Name37" presStyleLbl="parChTrans1D2" presStyleIdx="1" presStyleCnt="6"/>
      <dgm:spPr/>
      <dgm:t>
        <a:bodyPr/>
        <a:lstStyle/>
        <a:p>
          <a:endParaRPr lang="en-US"/>
        </a:p>
      </dgm:t>
    </dgm:pt>
    <dgm:pt modelId="{DC8FF7CF-DEE9-49D4-AEF0-6AD20CB804DE}" type="pres">
      <dgm:prSet presAssocID="{F8A0BCC9-540B-475D-B4D0-5CD64AAAF08A}" presName="hierRoot2" presStyleCnt="0">
        <dgm:presLayoutVars>
          <dgm:hierBranch val="init"/>
        </dgm:presLayoutVars>
      </dgm:prSet>
      <dgm:spPr/>
    </dgm:pt>
    <dgm:pt modelId="{95C160A2-009B-4B03-B77C-940974C2A89A}" type="pres">
      <dgm:prSet presAssocID="{F8A0BCC9-540B-475D-B4D0-5CD64AAAF08A}" presName="rootComposite" presStyleCnt="0"/>
      <dgm:spPr/>
    </dgm:pt>
    <dgm:pt modelId="{47769A60-4A27-4D32-A08B-0230107B1442}" type="pres">
      <dgm:prSet presAssocID="{F8A0BCC9-540B-475D-B4D0-5CD64AAAF08A}" presName="rootText" presStyleLbl="node2" presStyleIdx="1" presStyleCnt="6" custLinFactY="-200000" custLinFactNeighborX="99776" custLinFactNeighborY="-2339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FF4196-D8E9-475D-9B20-EE75B16713D4}" type="pres">
      <dgm:prSet presAssocID="{F8A0BCC9-540B-475D-B4D0-5CD64AAAF08A}" presName="rootConnector" presStyleLbl="node2" presStyleIdx="1" presStyleCnt="6"/>
      <dgm:spPr/>
      <dgm:t>
        <a:bodyPr/>
        <a:lstStyle/>
        <a:p>
          <a:endParaRPr lang="en-US"/>
        </a:p>
      </dgm:t>
    </dgm:pt>
    <dgm:pt modelId="{30B96273-DEE2-40F6-9095-570CD81916F2}" type="pres">
      <dgm:prSet presAssocID="{F8A0BCC9-540B-475D-B4D0-5CD64AAAF08A}" presName="hierChild4" presStyleCnt="0"/>
      <dgm:spPr/>
    </dgm:pt>
    <dgm:pt modelId="{898E5AA2-0259-425C-BF35-DF0A7E3CBB4E}" type="pres">
      <dgm:prSet presAssocID="{F8A0BCC9-540B-475D-B4D0-5CD64AAAF08A}" presName="hierChild5" presStyleCnt="0"/>
      <dgm:spPr/>
    </dgm:pt>
    <dgm:pt modelId="{4FE745B1-8D93-4B7E-B7DA-24AB45850B57}" type="pres">
      <dgm:prSet presAssocID="{F3324AAB-1CD7-4D87-9ED6-EEF4166FA04A}" presName="Name37" presStyleLbl="parChTrans1D2" presStyleIdx="2" presStyleCnt="6"/>
      <dgm:spPr/>
      <dgm:t>
        <a:bodyPr/>
        <a:lstStyle/>
        <a:p>
          <a:endParaRPr lang="en-IN"/>
        </a:p>
      </dgm:t>
    </dgm:pt>
    <dgm:pt modelId="{BCCBD0FC-8213-4251-976D-54ADFCB5DBEF}" type="pres">
      <dgm:prSet presAssocID="{F1EF8C3F-2909-46CE-96E5-DDFD7C503D06}" presName="hierRoot2" presStyleCnt="0">
        <dgm:presLayoutVars>
          <dgm:hierBranch val="init"/>
        </dgm:presLayoutVars>
      </dgm:prSet>
      <dgm:spPr/>
    </dgm:pt>
    <dgm:pt modelId="{0C6536E4-9C01-4939-9D89-BDF183078CA4}" type="pres">
      <dgm:prSet presAssocID="{F1EF8C3F-2909-46CE-96E5-DDFD7C503D06}" presName="rootComposite" presStyleCnt="0"/>
      <dgm:spPr/>
    </dgm:pt>
    <dgm:pt modelId="{F6BB9F6A-9806-4BA3-BC3B-0891B6F9DB39}" type="pres">
      <dgm:prSet presAssocID="{F1EF8C3F-2909-46CE-96E5-DDFD7C503D06}" presName="rootText" presStyleLbl="node2" presStyleIdx="2" presStyleCnt="6" custLinFactY="-200000" custLinFactNeighborX="84375" custLinFactNeighborY="-2298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B9579C-18B1-44BD-83D2-7BBA88AF90A6}" type="pres">
      <dgm:prSet presAssocID="{F1EF8C3F-2909-46CE-96E5-DDFD7C503D06}" presName="rootConnector" presStyleLbl="node2" presStyleIdx="2" presStyleCnt="6"/>
      <dgm:spPr/>
      <dgm:t>
        <a:bodyPr/>
        <a:lstStyle/>
        <a:p>
          <a:endParaRPr lang="en-IN"/>
        </a:p>
      </dgm:t>
    </dgm:pt>
    <dgm:pt modelId="{757BDB0B-FBC0-479E-A75B-2EAB792A73EB}" type="pres">
      <dgm:prSet presAssocID="{F1EF8C3F-2909-46CE-96E5-DDFD7C503D06}" presName="hierChild4" presStyleCnt="0"/>
      <dgm:spPr/>
    </dgm:pt>
    <dgm:pt modelId="{8640C751-93A1-43FF-A95F-53F1155C7A06}" type="pres">
      <dgm:prSet presAssocID="{F1EF8C3F-2909-46CE-96E5-DDFD7C503D06}" presName="hierChild5" presStyleCnt="0"/>
      <dgm:spPr/>
    </dgm:pt>
    <dgm:pt modelId="{3BE5FF3F-BE9F-495C-A680-B62E0D65404E}" type="pres">
      <dgm:prSet presAssocID="{5D4C8418-903A-4826-9E7B-C8C7054D6145}" presName="Name37" presStyleLbl="parChTrans1D2" presStyleIdx="3" presStyleCnt="6"/>
      <dgm:spPr/>
      <dgm:t>
        <a:bodyPr/>
        <a:lstStyle/>
        <a:p>
          <a:endParaRPr lang="en-US"/>
        </a:p>
      </dgm:t>
    </dgm:pt>
    <dgm:pt modelId="{52176583-D860-464C-93E2-248910A41B1D}" type="pres">
      <dgm:prSet presAssocID="{13B61DD5-8952-4257-B7A1-FB9542744B47}" presName="hierRoot2" presStyleCnt="0">
        <dgm:presLayoutVars>
          <dgm:hierBranch val="init"/>
        </dgm:presLayoutVars>
      </dgm:prSet>
      <dgm:spPr/>
    </dgm:pt>
    <dgm:pt modelId="{80D40F9E-D5D6-4D2F-8706-345752ED13D1}" type="pres">
      <dgm:prSet presAssocID="{13B61DD5-8952-4257-B7A1-FB9542744B47}" presName="rootComposite" presStyleCnt="0"/>
      <dgm:spPr/>
    </dgm:pt>
    <dgm:pt modelId="{FCD6E5CA-9F49-4D17-A60C-A9C39B8B4691}" type="pres">
      <dgm:prSet presAssocID="{13B61DD5-8952-4257-B7A1-FB9542744B47}" presName="rootText" presStyleLbl="node2" presStyleIdx="3" presStyleCnt="6" custLinFactY="-200000" custLinFactNeighborX="72953" custLinFactNeighborY="-231529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FCEFB65-1960-4DC0-A5C2-89E7D66CF6FC}" type="pres">
      <dgm:prSet presAssocID="{13B61DD5-8952-4257-B7A1-FB9542744B47}" presName="rootConnector" presStyleLbl="node2" presStyleIdx="3" presStyleCnt="6"/>
      <dgm:spPr/>
      <dgm:t>
        <a:bodyPr/>
        <a:lstStyle/>
        <a:p>
          <a:endParaRPr lang="en-US"/>
        </a:p>
      </dgm:t>
    </dgm:pt>
    <dgm:pt modelId="{27E24E1F-A61F-4409-980A-79F19CF327B7}" type="pres">
      <dgm:prSet presAssocID="{13B61DD5-8952-4257-B7A1-FB9542744B47}" presName="hierChild4" presStyleCnt="0"/>
      <dgm:spPr/>
    </dgm:pt>
    <dgm:pt modelId="{F4449742-7E2A-4708-AA77-A46909A7AA37}" type="pres">
      <dgm:prSet presAssocID="{13B61DD5-8952-4257-B7A1-FB9542744B47}" presName="hierChild5" presStyleCnt="0"/>
      <dgm:spPr/>
    </dgm:pt>
    <dgm:pt modelId="{DB0C72FC-0FD2-429E-B694-D8D67873F94E}" type="pres">
      <dgm:prSet presAssocID="{C44CF2E1-CF65-4314-BA12-3F8E88253079}" presName="Name37" presStyleLbl="parChTrans1D2" presStyleIdx="4" presStyleCnt="6"/>
      <dgm:spPr/>
      <dgm:t>
        <a:bodyPr/>
        <a:lstStyle/>
        <a:p>
          <a:endParaRPr lang="en-US"/>
        </a:p>
      </dgm:t>
    </dgm:pt>
    <dgm:pt modelId="{6D95543F-2A55-4E8C-8887-E25579D615DE}" type="pres">
      <dgm:prSet presAssocID="{1FD6F7CC-E81E-40B7-9E75-34987DB81B71}" presName="hierRoot2" presStyleCnt="0">
        <dgm:presLayoutVars>
          <dgm:hierBranch val="init"/>
        </dgm:presLayoutVars>
      </dgm:prSet>
      <dgm:spPr/>
    </dgm:pt>
    <dgm:pt modelId="{1B5A9B2B-44D8-4AC9-8810-BD479883621E}" type="pres">
      <dgm:prSet presAssocID="{1FD6F7CC-E81E-40B7-9E75-34987DB81B71}" presName="rootComposite" presStyleCnt="0"/>
      <dgm:spPr/>
    </dgm:pt>
    <dgm:pt modelId="{11316AB5-025B-41B9-A845-3B824F6BBEAC}" type="pres">
      <dgm:prSet presAssocID="{1FD6F7CC-E81E-40B7-9E75-34987DB81B71}" presName="rootText" presStyleLbl="node2" presStyleIdx="4" presStyleCnt="6" custLinFactX="3292" custLinFactY="-112004" custLinFactNeighborX="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8F08B5-2AF7-4258-9672-09ECD2FA10D5}" type="pres">
      <dgm:prSet presAssocID="{1FD6F7CC-E81E-40B7-9E75-34987DB81B71}" presName="rootConnector" presStyleLbl="node2" presStyleIdx="4" presStyleCnt="6"/>
      <dgm:spPr/>
      <dgm:t>
        <a:bodyPr/>
        <a:lstStyle/>
        <a:p>
          <a:endParaRPr lang="en-US"/>
        </a:p>
      </dgm:t>
    </dgm:pt>
    <dgm:pt modelId="{22D214BE-165D-4C9D-9D6C-E1B9B8C9D9F1}" type="pres">
      <dgm:prSet presAssocID="{1FD6F7CC-E81E-40B7-9E75-34987DB81B71}" presName="hierChild4" presStyleCnt="0"/>
      <dgm:spPr/>
    </dgm:pt>
    <dgm:pt modelId="{E17B2E4F-9150-4CFA-BF9A-41C2B966CB08}" type="pres">
      <dgm:prSet presAssocID="{1FD6F7CC-E81E-40B7-9E75-34987DB81B71}" presName="hierChild5" presStyleCnt="0"/>
      <dgm:spPr/>
    </dgm:pt>
    <dgm:pt modelId="{DC89F79C-702F-43A8-B6D7-86EC7F4FE0BE}" type="pres">
      <dgm:prSet presAssocID="{D752FBA5-F0C5-4914-B4F0-5C6994BED36D}" presName="Name37" presStyleLbl="parChTrans1D2" presStyleIdx="5" presStyleCnt="6"/>
      <dgm:spPr/>
      <dgm:t>
        <a:bodyPr/>
        <a:lstStyle/>
        <a:p>
          <a:endParaRPr lang="en-IN"/>
        </a:p>
      </dgm:t>
    </dgm:pt>
    <dgm:pt modelId="{5D2CE4B3-9C2E-4552-BE6F-608CBDAC879B}" type="pres">
      <dgm:prSet presAssocID="{DD725C43-6BC0-4EA9-BF8F-28E2F052DE42}" presName="hierRoot2" presStyleCnt="0">
        <dgm:presLayoutVars>
          <dgm:hierBranch val="init"/>
        </dgm:presLayoutVars>
      </dgm:prSet>
      <dgm:spPr/>
    </dgm:pt>
    <dgm:pt modelId="{4522BBB1-A6DC-4C9E-8567-18918A75086C}" type="pres">
      <dgm:prSet presAssocID="{DD725C43-6BC0-4EA9-BF8F-28E2F052DE42}" presName="rootComposite" presStyleCnt="0"/>
      <dgm:spPr/>
    </dgm:pt>
    <dgm:pt modelId="{CF4BA094-0B8D-4BAA-94AF-35964CD03B97}" type="pres">
      <dgm:prSet presAssocID="{DD725C43-6BC0-4EA9-BF8F-28E2F052DE42}" presName="rootText" presStyleLbl="node2" presStyleIdx="5" presStyleCnt="6" custScaleX="164507" custLinFactY="17170" custLinFactNeighborX="-43135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85EC92-0B66-4CA1-B97B-3F6BDAAF599A}" type="pres">
      <dgm:prSet presAssocID="{DD725C43-6BC0-4EA9-BF8F-28E2F052DE42}" presName="rootConnector" presStyleLbl="node2" presStyleIdx="5" presStyleCnt="6"/>
      <dgm:spPr/>
      <dgm:t>
        <a:bodyPr/>
        <a:lstStyle/>
        <a:p>
          <a:endParaRPr lang="en-IN"/>
        </a:p>
      </dgm:t>
    </dgm:pt>
    <dgm:pt modelId="{55F0D09B-B7AF-495A-B3BF-72CE30616FE3}" type="pres">
      <dgm:prSet presAssocID="{DD725C43-6BC0-4EA9-BF8F-28E2F052DE42}" presName="hierChild4" presStyleCnt="0"/>
      <dgm:spPr/>
    </dgm:pt>
    <dgm:pt modelId="{2327893E-FEE5-45F8-992D-935B0060A23C}" type="pres">
      <dgm:prSet presAssocID="{64E2DBFF-8135-43B5-AE2D-BDA2251F53BA}" presName="Name37" presStyleLbl="parChTrans1D3" presStyleIdx="0" presStyleCnt="1"/>
      <dgm:spPr/>
      <dgm:t>
        <a:bodyPr/>
        <a:lstStyle/>
        <a:p>
          <a:endParaRPr lang="en-IN"/>
        </a:p>
      </dgm:t>
    </dgm:pt>
    <dgm:pt modelId="{52313AC6-F864-4E48-9F81-4B0C3B233DB6}" type="pres">
      <dgm:prSet presAssocID="{F669E8B6-11B4-4700-87F6-E193097DEC4E}" presName="hierRoot2" presStyleCnt="0">
        <dgm:presLayoutVars>
          <dgm:hierBranch val="init"/>
        </dgm:presLayoutVars>
      </dgm:prSet>
      <dgm:spPr/>
    </dgm:pt>
    <dgm:pt modelId="{A734F60F-6CFD-4933-8CEE-88B22B65EB04}" type="pres">
      <dgm:prSet presAssocID="{F669E8B6-11B4-4700-87F6-E193097DEC4E}" presName="rootComposite" presStyleCnt="0"/>
      <dgm:spPr/>
    </dgm:pt>
    <dgm:pt modelId="{553B6577-8611-4EBC-A68F-AB2C76E05711}" type="pres">
      <dgm:prSet presAssocID="{F669E8B6-11B4-4700-87F6-E193097DEC4E}" presName="rootText" presStyleLbl="node3" presStyleIdx="0" presStyleCnt="1" custLinFactY="35677" custLinFactNeighborX="1548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F002D1-6F0F-4D50-BC74-1E7E3C94FF9F}" type="pres">
      <dgm:prSet presAssocID="{F669E8B6-11B4-4700-87F6-E193097DEC4E}" presName="rootConnector" presStyleLbl="node3" presStyleIdx="0" presStyleCnt="1"/>
      <dgm:spPr/>
      <dgm:t>
        <a:bodyPr/>
        <a:lstStyle/>
        <a:p>
          <a:endParaRPr lang="en-IN"/>
        </a:p>
      </dgm:t>
    </dgm:pt>
    <dgm:pt modelId="{6B8703A1-C3D8-451D-A420-F807F586E26E}" type="pres">
      <dgm:prSet presAssocID="{F669E8B6-11B4-4700-87F6-E193097DEC4E}" presName="hierChild4" presStyleCnt="0"/>
      <dgm:spPr/>
    </dgm:pt>
    <dgm:pt modelId="{688716EC-BBBE-4A38-8E19-9B12FDF5506D}" type="pres">
      <dgm:prSet presAssocID="{667BCB6B-CCAB-4168-B1A1-515CB0064294}" presName="Name37" presStyleLbl="parChTrans1D4" presStyleIdx="0" presStyleCnt="1"/>
      <dgm:spPr/>
      <dgm:t>
        <a:bodyPr/>
        <a:lstStyle/>
        <a:p>
          <a:endParaRPr lang="en-IN"/>
        </a:p>
      </dgm:t>
    </dgm:pt>
    <dgm:pt modelId="{887F061F-F645-4779-AC35-837ED63E1F19}" type="pres">
      <dgm:prSet presAssocID="{C97B1792-E1CC-4356-97F5-16A58FB27A7E}" presName="hierRoot2" presStyleCnt="0">
        <dgm:presLayoutVars>
          <dgm:hierBranch val="init"/>
        </dgm:presLayoutVars>
      </dgm:prSet>
      <dgm:spPr/>
    </dgm:pt>
    <dgm:pt modelId="{CAD99983-56F2-48C6-8D04-15529B08F082}" type="pres">
      <dgm:prSet presAssocID="{C97B1792-E1CC-4356-97F5-16A58FB27A7E}" presName="rootComposite" presStyleCnt="0"/>
      <dgm:spPr/>
    </dgm:pt>
    <dgm:pt modelId="{6F2DB68E-9E3E-45D3-B750-E9E2B9867C1D}" type="pres">
      <dgm:prSet presAssocID="{C97B1792-E1CC-4356-97F5-16A58FB27A7E}" presName="rootText" presStyleLbl="node4" presStyleIdx="0" presStyleCnt="1" custLinFactY="17191" custLinFactNeighborX="7918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B38694-8E99-4D4B-B4FF-8ACF41CCABC6}" type="pres">
      <dgm:prSet presAssocID="{C97B1792-E1CC-4356-97F5-16A58FB27A7E}" presName="rootConnector" presStyleLbl="node4" presStyleIdx="0" presStyleCnt="1"/>
      <dgm:spPr/>
      <dgm:t>
        <a:bodyPr/>
        <a:lstStyle/>
        <a:p>
          <a:endParaRPr lang="en-IN"/>
        </a:p>
      </dgm:t>
    </dgm:pt>
    <dgm:pt modelId="{0D4C53B9-72D7-4FCA-AE88-103294651D13}" type="pres">
      <dgm:prSet presAssocID="{C97B1792-E1CC-4356-97F5-16A58FB27A7E}" presName="hierChild4" presStyleCnt="0"/>
      <dgm:spPr/>
    </dgm:pt>
    <dgm:pt modelId="{C57CDB36-8D3E-4423-A0D1-6F716CEEFBC4}" type="pres">
      <dgm:prSet presAssocID="{C97B1792-E1CC-4356-97F5-16A58FB27A7E}" presName="hierChild5" presStyleCnt="0"/>
      <dgm:spPr/>
    </dgm:pt>
    <dgm:pt modelId="{35F0D27E-EB73-46FE-8A88-30122F80B618}" type="pres">
      <dgm:prSet presAssocID="{F669E8B6-11B4-4700-87F6-E193097DEC4E}" presName="hierChild5" presStyleCnt="0"/>
      <dgm:spPr/>
    </dgm:pt>
    <dgm:pt modelId="{F1E70F67-91FC-441C-AD8F-1B9DDE10AC2C}" type="pres">
      <dgm:prSet presAssocID="{DD725C43-6BC0-4EA9-BF8F-28E2F052DE42}" presName="hierChild5" presStyleCnt="0"/>
      <dgm:spPr/>
    </dgm:pt>
    <dgm:pt modelId="{E704C3E7-EE59-4144-9C93-7B8446378905}" type="pres">
      <dgm:prSet presAssocID="{7F35801D-CF17-482A-B678-C5FBBE055C4E}" presName="hierChild3" presStyleCnt="0"/>
      <dgm:spPr/>
    </dgm:pt>
  </dgm:ptLst>
  <dgm:cxnLst>
    <dgm:cxn modelId="{7A937524-FC53-42DE-ADD3-04B1206424B5}" type="presOf" srcId="{7F35801D-CF17-482A-B678-C5FBBE055C4E}" destId="{B61CCC7A-D5DE-422C-8DDF-CE7893F600F0}" srcOrd="0" destOrd="0" presId="urn:microsoft.com/office/officeart/2005/8/layout/orgChart1"/>
    <dgm:cxn modelId="{1C8B64D1-0C2A-4AEF-A32B-F2CADEE59C87}" type="presOf" srcId="{DD725C43-6BC0-4EA9-BF8F-28E2F052DE42}" destId="{6885EC92-0B66-4CA1-B97B-3F6BDAAF599A}" srcOrd="1" destOrd="0" presId="urn:microsoft.com/office/officeart/2005/8/layout/orgChart1"/>
    <dgm:cxn modelId="{45A03E07-5ABB-45E0-9E84-CA0EC78A7F03}" type="presOf" srcId="{C44CF2E1-CF65-4314-BA12-3F8E88253079}" destId="{DB0C72FC-0FD2-429E-B694-D8D67873F94E}" srcOrd="0" destOrd="0" presId="urn:microsoft.com/office/officeart/2005/8/layout/orgChart1"/>
    <dgm:cxn modelId="{1B2576F1-D3DD-4B9C-8174-96B85C00F99C}" type="presOf" srcId="{F3324AAB-1CD7-4D87-9ED6-EEF4166FA04A}" destId="{4FE745B1-8D93-4B7E-B7DA-24AB45850B57}" srcOrd="0" destOrd="0" presId="urn:microsoft.com/office/officeart/2005/8/layout/orgChart1"/>
    <dgm:cxn modelId="{69E17A3D-47A7-4738-9A98-57E97141722D}" type="presOf" srcId="{5083EA7D-AC85-40DD-B328-A43A30A66F13}" destId="{CA224F82-BEF2-4F91-AFDF-5651E1985559}" srcOrd="0" destOrd="0" presId="urn:microsoft.com/office/officeart/2005/8/layout/orgChart1"/>
    <dgm:cxn modelId="{16A0B425-FEE1-499F-B1DC-2C7BB94C602E}" type="presOf" srcId="{D7FCBCD7-5D3A-4811-8C07-B3F400C569A6}" destId="{1587CB77-436B-4552-92A1-B3A063D61987}" srcOrd="0" destOrd="0" presId="urn:microsoft.com/office/officeart/2005/8/layout/orgChart1"/>
    <dgm:cxn modelId="{20481EB7-B4A1-4B13-AEFC-74EEFE001D29}" type="presOf" srcId="{F1EF8C3F-2909-46CE-96E5-DDFD7C503D06}" destId="{F6BB9F6A-9806-4BA3-BC3B-0891B6F9DB39}" srcOrd="0" destOrd="0" presId="urn:microsoft.com/office/officeart/2005/8/layout/orgChart1"/>
    <dgm:cxn modelId="{38E34EC5-2ED7-4378-9400-031E6BC83A2D}" srcId="{F669E8B6-11B4-4700-87F6-E193097DEC4E}" destId="{C97B1792-E1CC-4356-97F5-16A58FB27A7E}" srcOrd="0" destOrd="0" parTransId="{667BCB6B-CCAB-4168-B1A1-515CB0064294}" sibTransId="{7F454B6A-2BBB-49EF-B449-BBAABC094540}"/>
    <dgm:cxn modelId="{8AF8388C-0D8E-43B4-BAD5-78B3B06564AA}" type="presOf" srcId="{5D4C8418-903A-4826-9E7B-C8C7054D6145}" destId="{3BE5FF3F-BE9F-495C-A680-B62E0D65404E}" srcOrd="0" destOrd="0" presId="urn:microsoft.com/office/officeart/2005/8/layout/orgChart1"/>
    <dgm:cxn modelId="{02DC4AC2-BE83-4825-AE53-9874E960E850}" type="presOf" srcId="{667BCB6B-CCAB-4168-B1A1-515CB0064294}" destId="{688716EC-BBBE-4A38-8E19-9B12FDF5506D}" srcOrd="0" destOrd="0" presId="urn:microsoft.com/office/officeart/2005/8/layout/orgChart1"/>
    <dgm:cxn modelId="{7A5AEE9F-9692-4EB1-86BB-F1B3CE4EFFB4}" srcId="{7F35801D-CF17-482A-B678-C5FBBE055C4E}" destId="{DD725C43-6BC0-4EA9-BF8F-28E2F052DE42}" srcOrd="5" destOrd="0" parTransId="{D752FBA5-F0C5-4914-B4F0-5C6994BED36D}" sibTransId="{ADF77753-FD18-4016-96D2-51881D93D9C5}"/>
    <dgm:cxn modelId="{2D9F7A8A-BC05-4342-B2D3-248E1528CB8A}" type="presOf" srcId="{1FD6F7CC-E81E-40B7-9E75-34987DB81B71}" destId="{AE8F08B5-2AF7-4258-9672-09ECD2FA10D5}" srcOrd="1" destOrd="0" presId="urn:microsoft.com/office/officeart/2005/8/layout/orgChart1"/>
    <dgm:cxn modelId="{9055C8E2-9618-49BF-A696-62F31229B8F4}" type="presOf" srcId="{13B61DD5-8952-4257-B7A1-FB9542744B47}" destId="{FCD6E5CA-9F49-4D17-A60C-A9C39B8B4691}" srcOrd="0" destOrd="0" presId="urn:microsoft.com/office/officeart/2005/8/layout/orgChart1"/>
    <dgm:cxn modelId="{1AF3D858-DB33-4C31-B1DB-72DE4A5B5197}" type="presOf" srcId="{D752FBA5-F0C5-4914-B4F0-5C6994BED36D}" destId="{DC89F79C-702F-43A8-B6D7-86EC7F4FE0BE}" srcOrd="0" destOrd="0" presId="urn:microsoft.com/office/officeart/2005/8/layout/orgChart1"/>
    <dgm:cxn modelId="{ED499525-4BAD-413B-8DF3-0995A844BC97}" srcId="{7F35801D-CF17-482A-B678-C5FBBE055C4E}" destId="{1FD6F7CC-E81E-40B7-9E75-34987DB81B71}" srcOrd="4" destOrd="0" parTransId="{C44CF2E1-CF65-4314-BA12-3F8E88253079}" sibTransId="{5CF3F604-E1D0-4615-8472-4EEBA6001FDD}"/>
    <dgm:cxn modelId="{FA8450E2-422B-4433-B093-5262D4A85359}" type="presOf" srcId="{1FD6F7CC-E81E-40B7-9E75-34987DB81B71}" destId="{11316AB5-025B-41B9-A845-3B824F6BBEAC}" srcOrd="0" destOrd="0" presId="urn:microsoft.com/office/officeart/2005/8/layout/orgChart1"/>
    <dgm:cxn modelId="{D80BEBFF-0BF2-4574-A23C-2F347905846A}" type="presOf" srcId="{DD725C43-6BC0-4EA9-BF8F-28E2F052DE42}" destId="{CF4BA094-0B8D-4BAA-94AF-35964CD03B97}" srcOrd="0" destOrd="0" presId="urn:microsoft.com/office/officeart/2005/8/layout/orgChart1"/>
    <dgm:cxn modelId="{C9D4CE48-4156-4116-9BD0-CB2AC496F084}" type="presOf" srcId="{F669E8B6-11B4-4700-87F6-E193097DEC4E}" destId="{8FF002D1-6F0F-4D50-BC74-1E7E3C94FF9F}" srcOrd="1" destOrd="0" presId="urn:microsoft.com/office/officeart/2005/8/layout/orgChart1"/>
    <dgm:cxn modelId="{652AB9CD-260B-4F29-9F33-8B8462998841}" srcId="{7F35801D-CF17-482A-B678-C5FBBE055C4E}" destId="{13B61DD5-8952-4257-B7A1-FB9542744B47}" srcOrd="3" destOrd="0" parTransId="{5D4C8418-903A-4826-9E7B-C8C7054D6145}" sibTransId="{AF1F8D98-5DBC-40AA-A461-E25E0134FC0D}"/>
    <dgm:cxn modelId="{D23621FB-8CAB-4ED7-B9B8-40902636C7A3}" type="presOf" srcId="{C97B1792-E1CC-4356-97F5-16A58FB27A7E}" destId="{65B38694-8E99-4D4B-B4FF-8ACF41CCABC6}" srcOrd="1" destOrd="0" presId="urn:microsoft.com/office/officeart/2005/8/layout/orgChart1"/>
    <dgm:cxn modelId="{57450B1D-61E5-40CE-95B3-93309DE60B6F}" type="presOf" srcId="{F8A0BCC9-540B-475D-B4D0-5CD64AAAF08A}" destId="{96FF4196-D8E9-475D-9B20-EE75B16713D4}" srcOrd="1" destOrd="0" presId="urn:microsoft.com/office/officeart/2005/8/layout/orgChart1"/>
    <dgm:cxn modelId="{CAA2A3ED-394F-4F48-A748-03407B5CCC71}" srcId="{7F35801D-CF17-482A-B678-C5FBBE055C4E}" destId="{5083EA7D-AC85-40DD-B328-A43A30A66F13}" srcOrd="0" destOrd="0" parTransId="{D7FCBCD7-5D3A-4811-8C07-B3F400C569A6}" sibTransId="{E58BECFD-9F7C-48E9-A9E9-E397521EBD7B}"/>
    <dgm:cxn modelId="{D8C7055A-8F5A-496B-80B9-4174E8B723A5}" type="presOf" srcId="{5083EA7D-AC85-40DD-B328-A43A30A66F13}" destId="{AB41575D-438C-4F8B-89D3-D8722EC6D58B}" srcOrd="1" destOrd="0" presId="urn:microsoft.com/office/officeart/2005/8/layout/orgChart1"/>
    <dgm:cxn modelId="{352E0C35-8195-46E2-9896-7F0F38A8ACC4}" type="presOf" srcId="{13B61DD5-8952-4257-B7A1-FB9542744B47}" destId="{3FCEFB65-1960-4DC0-A5C2-89E7D66CF6FC}" srcOrd="1" destOrd="0" presId="urn:microsoft.com/office/officeart/2005/8/layout/orgChart1"/>
    <dgm:cxn modelId="{ADE5B87B-A2FD-4C01-9586-9AFC9F4C2742}" srcId="{7F35801D-CF17-482A-B678-C5FBBE055C4E}" destId="{F1EF8C3F-2909-46CE-96E5-DDFD7C503D06}" srcOrd="2" destOrd="0" parTransId="{F3324AAB-1CD7-4D87-9ED6-EEF4166FA04A}" sibTransId="{5DBF9C5B-4BCB-4B5C-9AAA-035B90FD7BAA}"/>
    <dgm:cxn modelId="{3BD21470-EC3A-4B4D-A785-17FC6021673B}" srcId="{1C61B873-99A7-49AC-83CC-E128E71735A1}" destId="{7F35801D-CF17-482A-B678-C5FBBE055C4E}" srcOrd="0" destOrd="0" parTransId="{A4AB1BC4-2742-41D8-8677-50A9690DE0A4}" sibTransId="{A0D68909-9A66-427F-9575-72CD0327E4FD}"/>
    <dgm:cxn modelId="{AE7BD2A6-59BC-4106-8AC0-BBEF2C9DF2D6}" type="presOf" srcId="{F1EF8C3F-2909-46CE-96E5-DDFD7C503D06}" destId="{B3B9579C-18B1-44BD-83D2-7BBA88AF90A6}" srcOrd="1" destOrd="0" presId="urn:microsoft.com/office/officeart/2005/8/layout/orgChart1"/>
    <dgm:cxn modelId="{5FB55E05-A173-4FC6-8FEE-A2940C21DEAA}" type="presOf" srcId="{7F35801D-CF17-482A-B678-C5FBBE055C4E}" destId="{7B13A827-F8E6-4FDE-9921-3E2B00BCBA99}" srcOrd="1" destOrd="0" presId="urn:microsoft.com/office/officeart/2005/8/layout/orgChart1"/>
    <dgm:cxn modelId="{1FCCD025-B6E6-4988-B46E-8B9666DB2CAB}" type="presOf" srcId="{8DD6E480-5BDC-4FB9-A963-60C60535000A}" destId="{E92E2D32-CBB0-4737-8D85-650FCEA199F4}" srcOrd="0" destOrd="0" presId="urn:microsoft.com/office/officeart/2005/8/layout/orgChart1"/>
    <dgm:cxn modelId="{9F998F19-D71D-4453-A7D1-B64924444198}" type="presOf" srcId="{C97B1792-E1CC-4356-97F5-16A58FB27A7E}" destId="{6F2DB68E-9E3E-45D3-B750-E9E2B9867C1D}" srcOrd="0" destOrd="0" presId="urn:microsoft.com/office/officeart/2005/8/layout/orgChart1"/>
    <dgm:cxn modelId="{C932EC7B-8F98-4D3F-869E-7927FFEEDF27}" type="presOf" srcId="{F8A0BCC9-540B-475D-B4D0-5CD64AAAF08A}" destId="{47769A60-4A27-4D32-A08B-0230107B1442}" srcOrd="0" destOrd="0" presId="urn:microsoft.com/office/officeart/2005/8/layout/orgChart1"/>
    <dgm:cxn modelId="{4066DF42-6ACD-434F-8CAF-581C0E95A141}" srcId="{7F35801D-CF17-482A-B678-C5FBBE055C4E}" destId="{F8A0BCC9-540B-475D-B4D0-5CD64AAAF08A}" srcOrd="1" destOrd="0" parTransId="{8DD6E480-5BDC-4FB9-A963-60C60535000A}" sibTransId="{DF01CBE1-0508-4491-B806-5BE8B576B6D1}"/>
    <dgm:cxn modelId="{DF702E47-69DA-4FED-BE6D-77821DBCA67B}" srcId="{DD725C43-6BC0-4EA9-BF8F-28E2F052DE42}" destId="{F669E8B6-11B4-4700-87F6-E193097DEC4E}" srcOrd="0" destOrd="0" parTransId="{64E2DBFF-8135-43B5-AE2D-BDA2251F53BA}" sibTransId="{102F5475-FCEA-43EC-8F77-0EEA78FA38C3}"/>
    <dgm:cxn modelId="{9F89699D-D87D-4F8A-8573-7E74044413AB}" type="presOf" srcId="{F669E8B6-11B4-4700-87F6-E193097DEC4E}" destId="{553B6577-8611-4EBC-A68F-AB2C76E05711}" srcOrd="0" destOrd="0" presId="urn:microsoft.com/office/officeart/2005/8/layout/orgChart1"/>
    <dgm:cxn modelId="{E3D86142-FEB8-4411-A0B7-912BCED0CB61}" type="presOf" srcId="{64E2DBFF-8135-43B5-AE2D-BDA2251F53BA}" destId="{2327893E-FEE5-45F8-992D-935B0060A23C}" srcOrd="0" destOrd="0" presId="urn:microsoft.com/office/officeart/2005/8/layout/orgChart1"/>
    <dgm:cxn modelId="{149C5867-B273-4BDE-9ECA-AC8BED541D38}" type="presOf" srcId="{1C61B873-99A7-49AC-83CC-E128E71735A1}" destId="{18F3849E-70BD-4894-A5E6-63649A0F481F}" srcOrd="0" destOrd="0" presId="urn:microsoft.com/office/officeart/2005/8/layout/orgChart1"/>
    <dgm:cxn modelId="{0CB519A6-32BC-4C85-AC78-762A8D7E4AF9}" type="presParOf" srcId="{18F3849E-70BD-4894-A5E6-63649A0F481F}" destId="{089A84F5-1D92-402C-B31C-929A44B74F39}" srcOrd="0" destOrd="0" presId="urn:microsoft.com/office/officeart/2005/8/layout/orgChart1"/>
    <dgm:cxn modelId="{BEB16575-361D-4D5F-A670-2A5828D34923}" type="presParOf" srcId="{089A84F5-1D92-402C-B31C-929A44B74F39}" destId="{3723DE0F-C404-481B-AD80-0688F0A3870B}" srcOrd="0" destOrd="0" presId="urn:microsoft.com/office/officeart/2005/8/layout/orgChart1"/>
    <dgm:cxn modelId="{A85E5717-087E-40EC-8A93-57BDADAADB81}" type="presParOf" srcId="{3723DE0F-C404-481B-AD80-0688F0A3870B}" destId="{B61CCC7A-D5DE-422C-8DDF-CE7893F600F0}" srcOrd="0" destOrd="0" presId="urn:microsoft.com/office/officeart/2005/8/layout/orgChart1"/>
    <dgm:cxn modelId="{E6281228-E806-4926-989E-6ADD5C20B6DD}" type="presParOf" srcId="{3723DE0F-C404-481B-AD80-0688F0A3870B}" destId="{7B13A827-F8E6-4FDE-9921-3E2B00BCBA99}" srcOrd="1" destOrd="0" presId="urn:microsoft.com/office/officeart/2005/8/layout/orgChart1"/>
    <dgm:cxn modelId="{38780E75-C1BD-44DD-A734-38A86C1E125E}" type="presParOf" srcId="{089A84F5-1D92-402C-B31C-929A44B74F39}" destId="{8B02F46F-D980-41C2-813B-49774DBE638F}" srcOrd="1" destOrd="0" presId="urn:microsoft.com/office/officeart/2005/8/layout/orgChart1"/>
    <dgm:cxn modelId="{9E42F5A9-99E1-4F8C-BA64-1252F64CE6E7}" type="presParOf" srcId="{8B02F46F-D980-41C2-813B-49774DBE638F}" destId="{1587CB77-436B-4552-92A1-B3A063D61987}" srcOrd="0" destOrd="0" presId="urn:microsoft.com/office/officeart/2005/8/layout/orgChart1"/>
    <dgm:cxn modelId="{59C34185-38CD-47D9-B767-BA49FED8EDEC}" type="presParOf" srcId="{8B02F46F-D980-41C2-813B-49774DBE638F}" destId="{EB28996C-FEC6-40C8-991D-DBA8795D321A}" srcOrd="1" destOrd="0" presId="urn:microsoft.com/office/officeart/2005/8/layout/orgChart1"/>
    <dgm:cxn modelId="{BC968BAA-102F-42F5-A7CB-75744EA69C71}" type="presParOf" srcId="{EB28996C-FEC6-40C8-991D-DBA8795D321A}" destId="{75387114-C81A-4F2B-87D2-998756738303}" srcOrd="0" destOrd="0" presId="urn:microsoft.com/office/officeart/2005/8/layout/orgChart1"/>
    <dgm:cxn modelId="{D2913DAE-23CA-47F1-AAF3-56AA64DD5E21}" type="presParOf" srcId="{75387114-C81A-4F2B-87D2-998756738303}" destId="{CA224F82-BEF2-4F91-AFDF-5651E1985559}" srcOrd="0" destOrd="0" presId="urn:microsoft.com/office/officeart/2005/8/layout/orgChart1"/>
    <dgm:cxn modelId="{51760DF4-A8C2-4AA4-861C-4085F81594DB}" type="presParOf" srcId="{75387114-C81A-4F2B-87D2-998756738303}" destId="{AB41575D-438C-4F8B-89D3-D8722EC6D58B}" srcOrd="1" destOrd="0" presId="urn:microsoft.com/office/officeart/2005/8/layout/orgChart1"/>
    <dgm:cxn modelId="{27727F78-2D82-4D36-98F3-D7BF960B068D}" type="presParOf" srcId="{EB28996C-FEC6-40C8-991D-DBA8795D321A}" destId="{998A2567-982E-489F-9DA1-A735C9177627}" srcOrd="1" destOrd="0" presId="urn:microsoft.com/office/officeart/2005/8/layout/orgChart1"/>
    <dgm:cxn modelId="{F444F171-FF97-4AD4-AB80-E73C49C2F1F0}" type="presParOf" srcId="{EB28996C-FEC6-40C8-991D-DBA8795D321A}" destId="{89D95252-39E5-416F-96DD-D564BC3E848A}" srcOrd="2" destOrd="0" presId="urn:microsoft.com/office/officeart/2005/8/layout/orgChart1"/>
    <dgm:cxn modelId="{F264DF90-2723-4EE9-900B-949E9723C85A}" type="presParOf" srcId="{8B02F46F-D980-41C2-813B-49774DBE638F}" destId="{E92E2D32-CBB0-4737-8D85-650FCEA199F4}" srcOrd="2" destOrd="0" presId="urn:microsoft.com/office/officeart/2005/8/layout/orgChart1"/>
    <dgm:cxn modelId="{DC72AE40-D7A8-4CC7-8A6A-F6E07022291C}" type="presParOf" srcId="{8B02F46F-D980-41C2-813B-49774DBE638F}" destId="{DC8FF7CF-DEE9-49D4-AEF0-6AD20CB804DE}" srcOrd="3" destOrd="0" presId="urn:microsoft.com/office/officeart/2005/8/layout/orgChart1"/>
    <dgm:cxn modelId="{BF22C9ED-1DC0-4120-8167-6C159BE018AF}" type="presParOf" srcId="{DC8FF7CF-DEE9-49D4-AEF0-6AD20CB804DE}" destId="{95C160A2-009B-4B03-B77C-940974C2A89A}" srcOrd="0" destOrd="0" presId="urn:microsoft.com/office/officeart/2005/8/layout/orgChart1"/>
    <dgm:cxn modelId="{5877F14E-CE3B-4B85-A39B-C3D2BEEBBB3F}" type="presParOf" srcId="{95C160A2-009B-4B03-B77C-940974C2A89A}" destId="{47769A60-4A27-4D32-A08B-0230107B1442}" srcOrd="0" destOrd="0" presId="urn:microsoft.com/office/officeart/2005/8/layout/orgChart1"/>
    <dgm:cxn modelId="{87D5AA06-6B48-4DE2-B0AA-709DB6A48612}" type="presParOf" srcId="{95C160A2-009B-4B03-B77C-940974C2A89A}" destId="{96FF4196-D8E9-475D-9B20-EE75B16713D4}" srcOrd="1" destOrd="0" presId="urn:microsoft.com/office/officeart/2005/8/layout/orgChart1"/>
    <dgm:cxn modelId="{D7D2C0C2-5BEF-4272-985E-E5A3FF935387}" type="presParOf" srcId="{DC8FF7CF-DEE9-49D4-AEF0-6AD20CB804DE}" destId="{30B96273-DEE2-40F6-9095-570CD81916F2}" srcOrd="1" destOrd="0" presId="urn:microsoft.com/office/officeart/2005/8/layout/orgChart1"/>
    <dgm:cxn modelId="{2880D0CD-4B1D-4E67-9B7B-93D854CE3ECD}" type="presParOf" srcId="{DC8FF7CF-DEE9-49D4-AEF0-6AD20CB804DE}" destId="{898E5AA2-0259-425C-BF35-DF0A7E3CBB4E}" srcOrd="2" destOrd="0" presId="urn:microsoft.com/office/officeart/2005/8/layout/orgChart1"/>
    <dgm:cxn modelId="{69E5D3CE-BB31-4FA9-8C07-FFA5D29EA729}" type="presParOf" srcId="{8B02F46F-D980-41C2-813B-49774DBE638F}" destId="{4FE745B1-8D93-4B7E-B7DA-24AB45850B57}" srcOrd="4" destOrd="0" presId="urn:microsoft.com/office/officeart/2005/8/layout/orgChart1"/>
    <dgm:cxn modelId="{231BB180-48AA-4BC7-9442-D8390EB75117}" type="presParOf" srcId="{8B02F46F-D980-41C2-813B-49774DBE638F}" destId="{BCCBD0FC-8213-4251-976D-54ADFCB5DBEF}" srcOrd="5" destOrd="0" presId="urn:microsoft.com/office/officeart/2005/8/layout/orgChart1"/>
    <dgm:cxn modelId="{F4E1D846-A218-4311-92C9-4FE819E90E5A}" type="presParOf" srcId="{BCCBD0FC-8213-4251-976D-54ADFCB5DBEF}" destId="{0C6536E4-9C01-4939-9D89-BDF183078CA4}" srcOrd="0" destOrd="0" presId="urn:microsoft.com/office/officeart/2005/8/layout/orgChart1"/>
    <dgm:cxn modelId="{B5752614-7BB0-4E18-B412-9A6A24587487}" type="presParOf" srcId="{0C6536E4-9C01-4939-9D89-BDF183078CA4}" destId="{F6BB9F6A-9806-4BA3-BC3B-0891B6F9DB39}" srcOrd="0" destOrd="0" presId="urn:microsoft.com/office/officeart/2005/8/layout/orgChart1"/>
    <dgm:cxn modelId="{DEB75899-86BD-4BA0-BBE4-13A5A67CBF63}" type="presParOf" srcId="{0C6536E4-9C01-4939-9D89-BDF183078CA4}" destId="{B3B9579C-18B1-44BD-83D2-7BBA88AF90A6}" srcOrd="1" destOrd="0" presId="urn:microsoft.com/office/officeart/2005/8/layout/orgChart1"/>
    <dgm:cxn modelId="{5C62FC8F-CEAC-482E-8848-3CC8AE589134}" type="presParOf" srcId="{BCCBD0FC-8213-4251-976D-54ADFCB5DBEF}" destId="{757BDB0B-FBC0-479E-A75B-2EAB792A73EB}" srcOrd="1" destOrd="0" presId="urn:microsoft.com/office/officeart/2005/8/layout/orgChart1"/>
    <dgm:cxn modelId="{25AF527C-9098-433F-B901-487583EF842B}" type="presParOf" srcId="{BCCBD0FC-8213-4251-976D-54ADFCB5DBEF}" destId="{8640C751-93A1-43FF-A95F-53F1155C7A06}" srcOrd="2" destOrd="0" presId="urn:microsoft.com/office/officeart/2005/8/layout/orgChart1"/>
    <dgm:cxn modelId="{B5D7D6AB-94F4-42FB-BB55-143B5C8D3678}" type="presParOf" srcId="{8B02F46F-D980-41C2-813B-49774DBE638F}" destId="{3BE5FF3F-BE9F-495C-A680-B62E0D65404E}" srcOrd="6" destOrd="0" presId="urn:microsoft.com/office/officeart/2005/8/layout/orgChart1"/>
    <dgm:cxn modelId="{8E9203CF-7E7B-49CC-978A-BAD4A045C28E}" type="presParOf" srcId="{8B02F46F-D980-41C2-813B-49774DBE638F}" destId="{52176583-D860-464C-93E2-248910A41B1D}" srcOrd="7" destOrd="0" presId="urn:microsoft.com/office/officeart/2005/8/layout/orgChart1"/>
    <dgm:cxn modelId="{8E5614E9-FCF8-4B5E-A023-5F551911172B}" type="presParOf" srcId="{52176583-D860-464C-93E2-248910A41B1D}" destId="{80D40F9E-D5D6-4D2F-8706-345752ED13D1}" srcOrd="0" destOrd="0" presId="urn:microsoft.com/office/officeart/2005/8/layout/orgChart1"/>
    <dgm:cxn modelId="{B5D8DEED-E585-45D9-9D90-FE3451F85918}" type="presParOf" srcId="{80D40F9E-D5D6-4D2F-8706-345752ED13D1}" destId="{FCD6E5CA-9F49-4D17-A60C-A9C39B8B4691}" srcOrd="0" destOrd="0" presId="urn:microsoft.com/office/officeart/2005/8/layout/orgChart1"/>
    <dgm:cxn modelId="{3CF1FA11-BDCB-4A85-9F30-8C714D8B5AB1}" type="presParOf" srcId="{80D40F9E-D5D6-4D2F-8706-345752ED13D1}" destId="{3FCEFB65-1960-4DC0-A5C2-89E7D66CF6FC}" srcOrd="1" destOrd="0" presId="urn:microsoft.com/office/officeart/2005/8/layout/orgChart1"/>
    <dgm:cxn modelId="{7CD60586-87BC-4ADE-80BD-CB15C6316611}" type="presParOf" srcId="{52176583-D860-464C-93E2-248910A41B1D}" destId="{27E24E1F-A61F-4409-980A-79F19CF327B7}" srcOrd="1" destOrd="0" presId="urn:microsoft.com/office/officeart/2005/8/layout/orgChart1"/>
    <dgm:cxn modelId="{F0F49B1E-0D3C-40AE-B795-71F2A9B11186}" type="presParOf" srcId="{52176583-D860-464C-93E2-248910A41B1D}" destId="{F4449742-7E2A-4708-AA77-A46909A7AA37}" srcOrd="2" destOrd="0" presId="urn:microsoft.com/office/officeart/2005/8/layout/orgChart1"/>
    <dgm:cxn modelId="{7E9C6435-7E0E-484B-BDC9-C88D45574388}" type="presParOf" srcId="{8B02F46F-D980-41C2-813B-49774DBE638F}" destId="{DB0C72FC-0FD2-429E-B694-D8D67873F94E}" srcOrd="8" destOrd="0" presId="urn:microsoft.com/office/officeart/2005/8/layout/orgChart1"/>
    <dgm:cxn modelId="{ABF3F5B1-8E66-429D-B77F-11EDA11560CF}" type="presParOf" srcId="{8B02F46F-D980-41C2-813B-49774DBE638F}" destId="{6D95543F-2A55-4E8C-8887-E25579D615DE}" srcOrd="9" destOrd="0" presId="urn:microsoft.com/office/officeart/2005/8/layout/orgChart1"/>
    <dgm:cxn modelId="{686C08FF-8F13-45B0-9A9A-8193FA14C298}" type="presParOf" srcId="{6D95543F-2A55-4E8C-8887-E25579D615DE}" destId="{1B5A9B2B-44D8-4AC9-8810-BD479883621E}" srcOrd="0" destOrd="0" presId="urn:microsoft.com/office/officeart/2005/8/layout/orgChart1"/>
    <dgm:cxn modelId="{74B18264-21D4-4930-A5FB-CC85493CBFEF}" type="presParOf" srcId="{1B5A9B2B-44D8-4AC9-8810-BD479883621E}" destId="{11316AB5-025B-41B9-A845-3B824F6BBEAC}" srcOrd="0" destOrd="0" presId="urn:microsoft.com/office/officeart/2005/8/layout/orgChart1"/>
    <dgm:cxn modelId="{27D350CE-5A8F-46EF-A8C6-6BAB5B9E74DA}" type="presParOf" srcId="{1B5A9B2B-44D8-4AC9-8810-BD479883621E}" destId="{AE8F08B5-2AF7-4258-9672-09ECD2FA10D5}" srcOrd="1" destOrd="0" presId="urn:microsoft.com/office/officeart/2005/8/layout/orgChart1"/>
    <dgm:cxn modelId="{D867DFA6-8C6F-42B5-B84C-7F3A0B85B661}" type="presParOf" srcId="{6D95543F-2A55-4E8C-8887-E25579D615DE}" destId="{22D214BE-165D-4C9D-9D6C-E1B9B8C9D9F1}" srcOrd="1" destOrd="0" presId="urn:microsoft.com/office/officeart/2005/8/layout/orgChart1"/>
    <dgm:cxn modelId="{03F66902-9099-44C0-9293-882C81F2DD42}" type="presParOf" srcId="{6D95543F-2A55-4E8C-8887-E25579D615DE}" destId="{E17B2E4F-9150-4CFA-BF9A-41C2B966CB08}" srcOrd="2" destOrd="0" presId="urn:microsoft.com/office/officeart/2005/8/layout/orgChart1"/>
    <dgm:cxn modelId="{A24E0A02-5C24-4951-8983-A0B83618455C}" type="presParOf" srcId="{8B02F46F-D980-41C2-813B-49774DBE638F}" destId="{DC89F79C-702F-43A8-B6D7-86EC7F4FE0BE}" srcOrd="10" destOrd="0" presId="urn:microsoft.com/office/officeart/2005/8/layout/orgChart1"/>
    <dgm:cxn modelId="{868013A8-9E20-49CE-AEF3-BC27F5227C1B}" type="presParOf" srcId="{8B02F46F-D980-41C2-813B-49774DBE638F}" destId="{5D2CE4B3-9C2E-4552-BE6F-608CBDAC879B}" srcOrd="11" destOrd="0" presId="urn:microsoft.com/office/officeart/2005/8/layout/orgChart1"/>
    <dgm:cxn modelId="{537BCA9A-932F-4115-916A-DBB32C96C54D}" type="presParOf" srcId="{5D2CE4B3-9C2E-4552-BE6F-608CBDAC879B}" destId="{4522BBB1-A6DC-4C9E-8567-18918A75086C}" srcOrd="0" destOrd="0" presId="urn:microsoft.com/office/officeart/2005/8/layout/orgChart1"/>
    <dgm:cxn modelId="{4BEC3EA0-942D-4AED-A02E-A3B2FDEFB14E}" type="presParOf" srcId="{4522BBB1-A6DC-4C9E-8567-18918A75086C}" destId="{CF4BA094-0B8D-4BAA-94AF-35964CD03B97}" srcOrd="0" destOrd="0" presId="urn:microsoft.com/office/officeart/2005/8/layout/orgChart1"/>
    <dgm:cxn modelId="{67722C69-6224-445A-A0BD-93C86E500752}" type="presParOf" srcId="{4522BBB1-A6DC-4C9E-8567-18918A75086C}" destId="{6885EC92-0B66-4CA1-B97B-3F6BDAAF599A}" srcOrd="1" destOrd="0" presId="urn:microsoft.com/office/officeart/2005/8/layout/orgChart1"/>
    <dgm:cxn modelId="{F328AE7D-BE72-4718-BE2F-2106A497245A}" type="presParOf" srcId="{5D2CE4B3-9C2E-4552-BE6F-608CBDAC879B}" destId="{55F0D09B-B7AF-495A-B3BF-72CE30616FE3}" srcOrd="1" destOrd="0" presId="urn:microsoft.com/office/officeart/2005/8/layout/orgChart1"/>
    <dgm:cxn modelId="{ED8A6E24-4941-4A03-85E4-17BAA69D8621}" type="presParOf" srcId="{55F0D09B-B7AF-495A-B3BF-72CE30616FE3}" destId="{2327893E-FEE5-45F8-992D-935B0060A23C}" srcOrd="0" destOrd="0" presId="urn:microsoft.com/office/officeart/2005/8/layout/orgChart1"/>
    <dgm:cxn modelId="{831F4DDE-5C3A-4803-BE6F-D66EABEB071B}" type="presParOf" srcId="{55F0D09B-B7AF-495A-B3BF-72CE30616FE3}" destId="{52313AC6-F864-4E48-9F81-4B0C3B233DB6}" srcOrd="1" destOrd="0" presId="urn:microsoft.com/office/officeart/2005/8/layout/orgChart1"/>
    <dgm:cxn modelId="{3A9BF11F-585E-4A12-A2BB-0258CB25C0CF}" type="presParOf" srcId="{52313AC6-F864-4E48-9F81-4B0C3B233DB6}" destId="{A734F60F-6CFD-4933-8CEE-88B22B65EB04}" srcOrd="0" destOrd="0" presId="urn:microsoft.com/office/officeart/2005/8/layout/orgChart1"/>
    <dgm:cxn modelId="{E866BBB8-91C9-4E68-B05E-F9AD117FBBEA}" type="presParOf" srcId="{A734F60F-6CFD-4933-8CEE-88B22B65EB04}" destId="{553B6577-8611-4EBC-A68F-AB2C76E05711}" srcOrd="0" destOrd="0" presId="urn:microsoft.com/office/officeart/2005/8/layout/orgChart1"/>
    <dgm:cxn modelId="{CCC80766-B6FD-47A6-8FD3-0CC534E24B4D}" type="presParOf" srcId="{A734F60F-6CFD-4933-8CEE-88B22B65EB04}" destId="{8FF002D1-6F0F-4D50-BC74-1E7E3C94FF9F}" srcOrd="1" destOrd="0" presId="urn:microsoft.com/office/officeart/2005/8/layout/orgChart1"/>
    <dgm:cxn modelId="{ADEC65D8-0B48-415F-9D7A-E0608E652C76}" type="presParOf" srcId="{52313AC6-F864-4E48-9F81-4B0C3B233DB6}" destId="{6B8703A1-C3D8-451D-A420-F807F586E26E}" srcOrd="1" destOrd="0" presId="urn:microsoft.com/office/officeart/2005/8/layout/orgChart1"/>
    <dgm:cxn modelId="{A40A0E50-6157-4610-A5B7-14DCD80A1775}" type="presParOf" srcId="{6B8703A1-C3D8-451D-A420-F807F586E26E}" destId="{688716EC-BBBE-4A38-8E19-9B12FDF5506D}" srcOrd="0" destOrd="0" presId="urn:microsoft.com/office/officeart/2005/8/layout/orgChart1"/>
    <dgm:cxn modelId="{A0949DDA-E23C-4471-A4A5-0A1F5E6B186F}" type="presParOf" srcId="{6B8703A1-C3D8-451D-A420-F807F586E26E}" destId="{887F061F-F645-4779-AC35-837ED63E1F19}" srcOrd="1" destOrd="0" presId="urn:microsoft.com/office/officeart/2005/8/layout/orgChart1"/>
    <dgm:cxn modelId="{6B2C1E24-5E7C-4B68-84C2-DEC86E19F987}" type="presParOf" srcId="{887F061F-F645-4779-AC35-837ED63E1F19}" destId="{CAD99983-56F2-48C6-8D04-15529B08F082}" srcOrd="0" destOrd="0" presId="urn:microsoft.com/office/officeart/2005/8/layout/orgChart1"/>
    <dgm:cxn modelId="{3B4AFA04-8014-4F09-9F76-A8B4E54C926C}" type="presParOf" srcId="{CAD99983-56F2-48C6-8D04-15529B08F082}" destId="{6F2DB68E-9E3E-45D3-B750-E9E2B9867C1D}" srcOrd="0" destOrd="0" presId="urn:microsoft.com/office/officeart/2005/8/layout/orgChart1"/>
    <dgm:cxn modelId="{6C01849D-BB31-46E4-B054-31582E9C7FAB}" type="presParOf" srcId="{CAD99983-56F2-48C6-8D04-15529B08F082}" destId="{65B38694-8E99-4D4B-B4FF-8ACF41CCABC6}" srcOrd="1" destOrd="0" presId="urn:microsoft.com/office/officeart/2005/8/layout/orgChart1"/>
    <dgm:cxn modelId="{6C39F24F-D279-4FC1-A722-D93E42620AC7}" type="presParOf" srcId="{887F061F-F645-4779-AC35-837ED63E1F19}" destId="{0D4C53B9-72D7-4FCA-AE88-103294651D13}" srcOrd="1" destOrd="0" presId="urn:microsoft.com/office/officeart/2005/8/layout/orgChart1"/>
    <dgm:cxn modelId="{19099657-92FF-4F88-A3CB-C1ABD4FC75B6}" type="presParOf" srcId="{887F061F-F645-4779-AC35-837ED63E1F19}" destId="{C57CDB36-8D3E-4423-A0D1-6F716CEEFBC4}" srcOrd="2" destOrd="0" presId="urn:microsoft.com/office/officeart/2005/8/layout/orgChart1"/>
    <dgm:cxn modelId="{B70E10DE-367E-4983-B887-9CD799C9F9B3}" type="presParOf" srcId="{52313AC6-F864-4E48-9F81-4B0C3B233DB6}" destId="{35F0D27E-EB73-46FE-8A88-30122F80B618}" srcOrd="2" destOrd="0" presId="urn:microsoft.com/office/officeart/2005/8/layout/orgChart1"/>
    <dgm:cxn modelId="{079E4640-F7F4-4636-A49F-70BF3374C2B8}" type="presParOf" srcId="{5D2CE4B3-9C2E-4552-BE6F-608CBDAC879B}" destId="{F1E70F67-91FC-441C-AD8F-1B9DDE10AC2C}" srcOrd="2" destOrd="0" presId="urn:microsoft.com/office/officeart/2005/8/layout/orgChart1"/>
    <dgm:cxn modelId="{D89A55F5-F7C4-49D7-8399-DA5FADA78C30}" type="presParOf" srcId="{089A84F5-1D92-402C-B31C-929A44B74F39}" destId="{E704C3E7-EE59-4144-9C93-7B844637890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3351CF-3D29-4856-BD4E-B02C27DB636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971A461-2F80-4CF8-89C3-435CC17A9EE7}">
      <dgm:prSet phldrT="[Text]"/>
      <dgm:spPr/>
      <dgm:t>
        <a:bodyPr/>
        <a:lstStyle/>
        <a:p>
          <a:pPr algn="l"/>
          <a:r>
            <a:rPr lang="en-IN" dirty="0" smtClean="0"/>
            <a:t>Major Source of Information regarding Kala </a:t>
          </a:r>
          <a:r>
            <a:rPr lang="en-IN" dirty="0" err="1" smtClean="0"/>
            <a:t>Azar</a:t>
          </a:r>
          <a:endParaRPr lang="en-IN" dirty="0"/>
        </a:p>
      </dgm:t>
    </dgm:pt>
    <dgm:pt modelId="{FC1602D6-8102-417F-B232-AFC7263E9F99}" type="parTrans" cxnId="{C4DB287C-103E-410E-B54B-618159C5C88F}">
      <dgm:prSet/>
      <dgm:spPr/>
      <dgm:t>
        <a:bodyPr/>
        <a:lstStyle/>
        <a:p>
          <a:endParaRPr lang="en-IN"/>
        </a:p>
      </dgm:t>
    </dgm:pt>
    <dgm:pt modelId="{3675CD7C-8755-4FE0-BC5E-2DA0B3EC09C3}" type="sibTrans" cxnId="{C4DB287C-103E-410E-B54B-618159C5C88F}">
      <dgm:prSet/>
      <dgm:spPr/>
      <dgm:t>
        <a:bodyPr/>
        <a:lstStyle/>
        <a:p>
          <a:endParaRPr lang="en-IN"/>
        </a:p>
      </dgm:t>
    </dgm:pt>
    <dgm:pt modelId="{F027D3C7-22D7-4C34-A27C-46F8FBD6BBEC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l"/>
          <a:endParaRPr lang="en-IN" dirty="0" smtClean="0">
            <a:solidFill>
              <a:schemeClr val="tx2">
                <a:lumMod val="75000"/>
              </a:schemeClr>
            </a:solidFill>
          </a:endParaRPr>
        </a:p>
        <a:p>
          <a:pPr algn="l"/>
          <a:r>
            <a:rPr lang="en-IN" dirty="0" smtClean="0">
              <a:solidFill>
                <a:schemeClr val="tx2">
                  <a:lumMod val="75000"/>
                </a:schemeClr>
              </a:solidFill>
            </a:rPr>
            <a:t>18% (2) from Health Personnel </a:t>
          </a:r>
          <a:endParaRPr lang="en-IN" dirty="0">
            <a:solidFill>
              <a:schemeClr val="tx2">
                <a:lumMod val="75000"/>
              </a:schemeClr>
            </a:solidFill>
          </a:endParaRPr>
        </a:p>
      </dgm:t>
    </dgm:pt>
    <dgm:pt modelId="{91DDD59C-CEE5-4DAE-B460-0B4FEF47CB90}" type="parTrans" cxnId="{4D7E83BC-35B3-408E-ACF0-A38DE2F21684}">
      <dgm:prSet/>
      <dgm:spPr/>
      <dgm:t>
        <a:bodyPr/>
        <a:lstStyle/>
        <a:p>
          <a:endParaRPr lang="en-IN"/>
        </a:p>
      </dgm:t>
    </dgm:pt>
    <dgm:pt modelId="{21D66FB7-9C03-4BA0-9FB6-52215A00C86B}" type="sibTrans" cxnId="{4D7E83BC-35B3-408E-ACF0-A38DE2F21684}">
      <dgm:prSet/>
      <dgm:spPr/>
      <dgm:t>
        <a:bodyPr/>
        <a:lstStyle/>
        <a:p>
          <a:endParaRPr lang="en-IN"/>
        </a:p>
      </dgm:t>
    </dgm:pt>
    <dgm:pt modelId="{53B5B0BE-3AC8-44F6-82CF-5F1DABC95432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algn="l"/>
          <a:endParaRPr lang="en-IN" dirty="0" smtClean="0">
            <a:solidFill>
              <a:schemeClr val="bg1">
                <a:lumMod val="95000"/>
              </a:schemeClr>
            </a:solidFill>
          </a:endParaRPr>
        </a:p>
        <a:p>
          <a:pPr algn="l"/>
          <a:r>
            <a:rPr lang="en-IN" dirty="0" smtClean="0">
              <a:solidFill>
                <a:schemeClr val="bg1">
                  <a:lumMod val="95000"/>
                </a:schemeClr>
              </a:solidFill>
            </a:rPr>
            <a:t>36% (4) from their friends and/or neighbour</a:t>
          </a:r>
          <a:endParaRPr lang="en-IN" dirty="0">
            <a:solidFill>
              <a:schemeClr val="bg1">
                <a:lumMod val="95000"/>
              </a:schemeClr>
            </a:solidFill>
          </a:endParaRPr>
        </a:p>
      </dgm:t>
    </dgm:pt>
    <dgm:pt modelId="{FB9B732A-6F90-46A2-86F3-55B0A098E0FD}" type="parTrans" cxnId="{C21259A3-92E1-460B-AE72-288D4392E207}">
      <dgm:prSet/>
      <dgm:spPr/>
      <dgm:t>
        <a:bodyPr/>
        <a:lstStyle/>
        <a:p>
          <a:endParaRPr lang="en-IN"/>
        </a:p>
      </dgm:t>
    </dgm:pt>
    <dgm:pt modelId="{B2A6AE26-C2FE-41D9-8225-D88454047762}" type="sibTrans" cxnId="{C21259A3-92E1-460B-AE72-288D4392E207}">
      <dgm:prSet/>
      <dgm:spPr/>
      <dgm:t>
        <a:bodyPr/>
        <a:lstStyle/>
        <a:p>
          <a:endParaRPr lang="en-IN"/>
        </a:p>
      </dgm:t>
    </dgm:pt>
    <dgm:pt modelId="{BAC66532-1A35-4713-9DCE-C6371FC8FFBB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pPr algn="l"/>
          <a:r>
            <a:rPr lang="en-IN" dirty="0" smtClean="0">
              <a:solidFill>
                <a:schemeClr val="tx1"/>
              </a:solidFill>
            </a:rPr>
            <a:t> </a:t>
          </a:r>
          <a:r>
            <a:rPr lang="en-IN" dirty="0" smtClean="0">
              <a:solidFill>
                <a:schemeClr val="bg1"/>
              </a:solidFill>
            </a:rPr>
            <a:t>18% (2) through Television</a:t>
          </a:r>
        </a:p>
        <a:p>
          <a:pPr algn="l"/>
          <a:endParaRPr lang="en-IN" dirty="0" smtClean="0">
            <a:solidFill>
              <a:schemeClr val="bg1"/>
            </a:solidFill>
          </a:endParaRPr>
        </a:p>
        <a:p>
          <a:pPr algn="l"/>
          <a:endParaRPr lang="en-IN" dirty="0" smtClean="0">
            <a:solidFill>
              <a:schemeClr val="bg1"/>
            </a:solidFill>
          </a:endParaRPr>
        </a:p>
        <a:p>
          <a:pPr algn="l"/>
          <a:endParaRPr lang="en-IN" dirty="0">
            <a:solidFill>
              <a:schemeClr val="bg1"/>
            </a:solidFill>
          </a:endParaRPr>
        </a:p>
      </dgm:t>
    </dgm:pt>
    <dgm:pt modelId="{32941E2F-96C6-41D7-B94A-A31A986CD2BC}" type="parTrans" cxnId="{97AC2FEB-1AD2-4DDB-91A9-B4ECCD10E579}">
      <dgm:prSet/>
      <dgm:spPr/>
      <dgm:t>
        <a:bodyPr/>
        <a:lstStyle/>
        <a:p>
          <a:endParaRPr lang="en-IN"/>
        </a:p>
      </dgm:t>
    </dgm:pt>
    <dgm:pt modelId="{952E09A0-5002-4EF1-8698-86DEF3A96D2C}" type="sibTrans" cxnId="{97AC2FEB-1AD2-4DDB-91A9-B4ECCD10E579}">
      <dgm:prSet/>
      <dgm:spPr/>
      <dgm:t>
        <a:bodyPr/>
        <a:lstStyle/>
        <a:p>
          <a:endParaRPr lang="en-IN"/>
        </a:p>
      </dgm:t>
    </dgm:pt>
    <dgm:pt modelId="{77B2E14E-9C46-4F07-908F-63AD1E80E885}">
      <dgm:prSet phldrT="[Text]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pPr algn="l"/>
          <a:r>
            <a:rPr lang="en-IN" dirty="0" smtClean="0"/>
            <a:t>27% responded that they received information from Radio</a:t>
          </a:r>
        </a:p>
        <a:p>
          <a:pPr algn="l"/>
          <a:endParaRPr lang="en-IN" dirty="0" smtClean="0"/>
        </a:p>
        <a:p>
          <a:pPr algn="l"/>
          <a:endParaRPr lang="en-IN" dirty="0" smtClean="0"/>
        </a:p>
      </dgm:t>
    </dgm:pt>
    <dgm:pt modelId="{0F361BEC-BDC3-422B-928C-BB15841E1B9B}" type="parTrans" cxnId="{D734761E-7215-4D75-907D-98289998CC85}">
      <dgm:prSet/>
      <dgm:spPr/>
      <dgm:t>
        <a:bodyPr/>
        <a:lstStyle/>
        <a:p>
          <a:endParaRPr lang="en-IN"/>
        </a:p>
      </dgm:t>
    </dgm:pt>
    <dgm:pt modelId="{E9328769-2DDC-41EC-81D0-B61AD3C739C8}" type="sibTrans" cxnId="{D734761E-7215-4D75-907D-98289998CC85}">
      <dgm:prSet/>
      <dgm:spPr/>
      <dgm:t>
        <a:bodyPr/>
        <a:lstStyle/>
        <a:p>
          <a:endParaRPr lang="en-IN"/>
        </a:p>
      </dgm:t>
    </dgm:pt>
    <dgm:pt modelId="{5590C6D9-2427-4C5B-98C3-C6D32C6669C1}" type="pres">
      <dgm:prSet presAssocID="{9B3351CF-3D29-4856-BD4E-B02C27DB636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CBE5BAD-D408-49D3-B199-170EF15C956C}" type="pres">
      <dgm:prSet presAssocID="{9B3351CF-3D29-4856-BD4E-B02C27DB636A}" presName="matrix" presStyleCnt="0"/>
      <dgm:spPr/>
    </dgm:pt>
    <dgm:pt modelId="{52F303B0-0EDD-48D1-92B5-504ABC0AA685}" type="pres">
      <dgm:prSet presAssocID="{9B3351CF-3D29-4856-BD4E-B02C27DB636A}" presName="tile1" presStyleLbl="node1" presStyleIdx="0" presStyleCnt="4"/>
      <dgm:spPr/>
      <dgm:t>
        <a:bodyPr/>
        <a:lstStyle/>
        <a:p>
          <a:endParaRPr lang="en-IN"/>
        </a:p>
      </dgm:t>
    </dgm:pt>
    <dgm:pt modelId="{C648C7C3-ABF6-49A7-ABE7-448EDB631A0B}" type="pres">
      <dgm:prSet presAssocID="{9B3351CF-3D29-4856-BD4E-B02C27DB636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62961D4-341E-4D2E-A4D1-C5CC2163464C}" type="pres">
      <dgm:prSet presAssocID="{9B3351CF-3D29-4856-BD4E-B02C27DB636A}" presName="tile2" presStyleLbl="node1" presStyleIdx="1" presStyleCnt="4"/>
      <dgm:spPr/>
      <dgm:t>
        <a:bodyPr/>
        <a:lstStyle/>
        <a:p>
          <a:endParaRPr lang="en-IN"/>
        </a:p>
      </dgm:t>
    </dgm:pt>
    <dgm:pt modelId="{E94986AE-7C0D-4B83-9C17-580F1313DFB5}" type="pres">
      <dgm:prSet presAssocID="{9B3351CF-3D29-4856-BD4E-B02C27DB636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D93D855-B6DE-4F56-9DA6-6005458FA262}" type="pres">
      <dgm:prSet presAssocID="{9B3351CF-3D29-4856-BD4E-B02C27DB636A}" presName="tile3" presStyleLbl="node1" presStyleIdx="2" presStyleCnt="4"/>
      <dgm:spPr/>
      <dgm:t>
        <a:bodyPr/>
        <a:lstStyle/>
        <a:p>
          <a:endParaRPr lang="en-IN"/>
        </a:p>
      </dgm:t>
    </dgm:pt>
    <dgm:pt modelId="{F214F6FE-E2B4-461C-B87D-42A5E2E8F124}" type="pres">
      <dgm:prSet presAssocID="{9B3351CF-3D29-4856-BD4E-B02C27DB636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61E1336-58F0-4BB9-B8CE-4CA47F0FE236}" type="pres">
      <dgm:prSet presAssocID="{9B3351CF-3D29-4856-BD4E-B02C27DB636A}" presName="tile4" presStyleLbl="node1" presStyleIdx="3" presStyleCnt="4"/>
      <dgm:spPr/>
      <dgm:t>
        <a:bodyPr/>
        <a:lstStyle/>
        <a:p>
          <a:endParaRPr lang="en-IN"/>
        </a:p>
      </dgm:t>
    </dgm:pt>
    <dgm:pt modelId="{1F68A331-3BD9-4413-9F4A-C5C2D556C714}" type="pres">
      <dgm:prSet presAssocID="{9B3351CF-3D29-4856-BD4E-B02C27DB636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A4C7E44-A490-421E-B5AA-0F2515838966}" type="pres">
      <dgm:prSet presAssocID="{9B3351CF-3D29-4856-BD4E-B02C27DB636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IN"/>
        </a:p>
      </dgm:t>
    </dgm:pt>
  </dgm:ptLst>
  <dgm:cxnLst>
    <dgm:cxn modelId="{DA178FC2-EEBB-4C6B-A987-C9126095790E}" type="presOf" srcId="{F027D3C7-22D7-4C34-A27C-46F8FBD6BBEC}" destId="{52F303B0-0EDD-48D1-92B5-504ABC0AA685}" srcOrd="0" destOrd="0" presId="urn:microsoft.com/office/officeart/2005/8/layout/matrix1"/>
    <dgm:cxn modelId="{DA04D6AF-5FEE-4AF4-B724-38A849D597F4}" type="presOf" srcId="{9B3351CF-3D29-4856-BD4E-B02C27DB636A}" destId="{5590C6D9-2427-4C5B-98C3-C6D32C6669C1}" srcOrd="0" destOrd="0" presId="urn:microsoft.com/office/officeart/2005/8/layout/matrix1"/>
    <dgm:cxn modelId="{739A25FE-5095-4424-8765-24F894575C27}" type="presOf" srcId="{53B5B0BE-3AC8-44F6-82CF-5F1DABC95432}" destId="{E94986AE-7C0D-4B83-9C17-580F1313DFB5}" srcOrd="1" destOrd="0" presId="urn:microsoft.com/office/officeart/2005/8/layout/matrix1"/>
    <dgm:cxn modelId="{F137D545-7CD7-4796-9F3B-8333194141C9}" type="presOf" srcId="{F027D3C7-22D7-4C34-A27C-46F8FBD6BBEC}" destId="{C648C7C3-ABF6-49A7-ABE7-448EDB631A0B}" srcOrd="1" destOrd="0" presId="urn:microsoft.com/office/officeart/2005/8/layout/matrix1"/>
    <dgm:cxn modelId="{88060F92-D941-4892-BB92-B789C55AB60C}" type="presOf" srcId="{77B2E14E-9C46-4F07-908F-63AD1E80E885}" destId="{F61E1336-58F0-4BB9-B8CE-4CA47F0FE236}" srcOrd="0" destOrd="0" presId="urn:microsoft.com/office/officeart/2005/8/layout/matrix1"/>
    <dgm:cxn modelId="{C4DB287C-103E-410E-B54B-618159C5C88F}" srcId="{9B3351CF-3D29-4856-BD4E-B02C27DB636A}" destId="{4971A461-2F80-4CF8-89C3-435CC17A9EE7}" srcOrd="0" destOrd="0" parTransId="{FC1602D6-8102-417F-B232-AFC7263E9F99}" sibTransId="{3675CD7C-8755-4FE0-BC5E-2DA0B3EC09C3}"/>
    <dgm:cxn modelId="{084850AA-3900-4E1A-8D8F-67C684FFEF3B}" type="presOf" srcId="{53B5B0BE-3AC8-44F6-82CF-5F1DABC95432}" destId="{762961D4-341E-4D2E-A4D1-C5CC2163464C}" srcOrd="0" destOrd="0" presId="urn:microsoft.com/office/officeart/2005/8/layout/matrix1"/>
    <dgm:cxn modelId="{D734761E-7215-4D75-907D-98289998CC85}" srcId="{4971A461-2F80-4CF8-89C3-435CC17A9EE7}" destId="{77B2E14E-9C46-4F07-908F-63AD1E80E885}" srcOrd="3" destOrd="0" parTransId="{0F361BEC-BDC3-422B-928C-BB15841E1B9B}" sibTransId="{E9328769-2DDC-41EC-81D0-B61AD3C739C8}"/>
    <dgm:cxn modelId="{C21259A3-92E1-460B-AE72-288D4392E207}" srcId="{4971A461-2F80-4CF8-89C3-435CC17A9EE7}" destId="{53B5B0BE-3AC8-44F6-82CF-5F1DABC95432}" srcOrd="1" destOrd="0" parTransId="{FB9B732A-6F90-46A2-86F3-55B0A098E0FD}" sibTransId="{B2A6AE26-C2FE-41D9-8225-D88454047762}"/>
    <dgm:cxn modelId="{B7AFB60A-2A0D-48AF-8D06-B02EA77E420E}" type="presOf" srcId="{BAC66532-1A35-4713-9DCE-C6371FC8FFBB}" destId="{F214F6FE-E2B4-461C-B87D-42A5E2E8F124}" srcOrd="1" destOrd="0" presId="urn:microsoft.com/office/officeart/2005/8/layout/matrix1"/>
    <dgm:cxn modelId="{E607E742-FDE3-4D8F-96D9-65127F11F3F8}" type="presOf" srcId="{4971A461-2F80-4CF8-89C3-435CC17A9EE7}" destId="{4A4C7E44-A490-421E-B5AA-0F2515838966}" srcOrd="0" destOrd="0" presId="urn:microsoft.com/office/officeart/2005/8/layout/matrix1"/>
    <dgm:cxn modelId="{3DE09759-F38B-42E1-8836-2DD9D22CC83B}" type="presOf" srcId="{BAC66532-1A35-4713-9DCE-C6371FC8FFBB}" destId="{9D93D855-B6DE-4F56-9DA6-6005458FA262}" srcOrd="0" destOrd="0" presId="urn:microsoft.com/office/officeart/2005/8/layout/matrix1"/>
    <dgm:cxn modelId="{97AC2FEB-1AD2-4DDB-91A9-B4ECCD10E579}" srcId="{4971A461-2F80-4CF8-89C3-435CC17A9EE7}" destId="{BAC66532-1A35-4713-9DCE-C6371FC8FFBB}" srcOrd="2" destOrd="0" parTransId="{32941E2F-96C6-41D7-B94A-A31A986CD2BC}" sibTransId="{952E09A0-5002-4EF1-8698-86DEF3A96D2C}"/>
    <dgm:cxn modelId="{1BE5C543-5FCF-4ACA-8FA1-0CB38D54AB5E}" type="presOf" srcId="{77B2E14E-9C46-4F07-908F-63AD1E80E885}" destId="{1F68A331-3BD9-4413-9F4A-C5C2D556C714}" srcOrd="1" destOrd="0" presId="urn:microsoft.com/office/officeart/2005/8/layout/matrix1"/>
    <dgm:cxn modelId="{4D7E83BC-35B3-408E-ACF0-A38DE2F21684}" srcId="{4971A461-2F80-4CF8-89C3-435CC17A9EE7}" destId="{F027D3C7-22D7-4C34-A27C-46F8FBD6BBEC}" srcOrd="0" destOrd="0" parTransId="{91DDD59C-CEE5-4DAE-B460-0B4FEF47CB90}" sibTransId="{21D66FB7-9C03-4BA0-9FB6-52215A00C86B}"/>
    <dgm:cxn modelId="{3BCC6EB5-DBFE-48D7-8252-77ACEBFBD3CB}" type="presParOf" srcId="{5590C6D9-2427-4C5B-98C3-C6D32C6669C1}" destId="{4CBE5BAD-D408-49D3-B199-170EF15C956C}" srcOrd="0" destOrd="0" presId="urn:microsoft.com/office/officeart/2005/8/layout/matrix1"/>
    <dgm:cxn modelId="{A5CE360E-5FC3-4121-90BD-39855D511C92}" type="presParOf" srcId="{4CBE5BAD-D408-49D3-B199-170EF15C956C}" destId="{52F303B0-0EDD-48D1-92B5-504ABC0AA685}" srcOrd="0" destOrd="0" presId="urn:microsoft.com/office/officeart/2005/8/layout/matrix1"/>
    <dgm:cxn modelId="{C1CED0B1-E9D0-4AAF-8A01-4BD80556C3FD}" type="presParOf" srcId="{4CBE5BAD-D408-49D3-B199-170EF15C956C}" destId="{C648C7C3-ABF6-49A7-ABE7-448EDB631A0B}" srcOrd="1" destOrd="0" presId="urn:microsoft.com/office/officeart/2005/8/layout/matrix1"/>
    <dgm:cxn modelId="{415B729F-8F2B-4E66-A461-3644A1DF1355}" type="presParOf" srcId="{4CBE5BAD-D408-49D3-B199-170EF15C956C}" destId="{762961D4-341E-4D2E-A4D1-C5CC2163464C}" srcOrd="2" destOrd="0" presId="urn:microsoft.com/office/officeart/2005/8/layout/matrix1"/>
    <dgm:cxn modelId="{5DE24A64-791D-4CAE-BA23-7823188E2629}" type="presParOf" srcId="{4CBE5BAD-D408-49D3-B199-170EF15C956C}" destId="{E94986AE-7C0D-4B83-9C17-580F1313DFB5}" srcOrd="3" destOrd="0" presId="urn:microsoft.com/office/officeart/2005/8/layout/matrix1"/>
    <dgm:cxn modelId="{A2EB5439-5B08-41D1-B247-5F44AB4661DF}" type="presParOf" srcId="{4CBE5BAD-D408-49D3-B199-170EF15C956C}" destId="{9D93D855-B6DE-4F56-9DA6-6005458FA262}" srcOrd="4" destOrd="0" presId="urn:microsoft.com/office/officeart/2005/8/layout/matrix1"/>
    <dgm:cxn modelId="{E05606BB-3301-49CB-BCA0-C9B9A6475353}" type="presParOf" srcId="{4CBE5BAD-D408-49D3-B199-170EF15C956C}" destId="{F214F6FE-E2B4-461C-B87D-42A5E2E8F124}" srcOrd="5" destOrd="0" presId="urn:microsoft.com/office/officeart/2005/8/layout/matrix1"/>
    <dgm:cxn modelId="{E9D7592C-68EE-4112-ADB0-96BE456F6175}" type="presParOf" srcId="{4CBE5BAD-D408-49D3-B199-170EF15C956C}" destId="{F61E1336-58F0-4BB9-B8CE-4CA47F0FE236}" srcOrd="6" destOrd="0" presId="urn:microsoft.com/office/officeart/2005/8/layout/matrix1"/>
    <dgm:cxn modelId="{84BDB380-2D69-41CA-94A8-429B65733A8F}" type="presParOf" srcId="{4CBE5BAD-D408-49D3-B199-170EF15C956C}" destId="{1F68A331-3BD9-4413-9F4A-C5C2D556C714}" srcOrd="7" destOrd="0" presId="urn:microsoft.com/office/officeart/2005/8/layout/matrix1"/>
    <dgm:cxn modelId="{86B77D59-A025-4451-AEBC-E7CD30CE3943}" type="presParOf" srcId="{5590C6D9-2427-4C5B-98C3-C6D32C6669C1}" destId="{4A4C7E44-A490-421E-B5AA-0F251583896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8716EC-BBBE-4A38-8E19-9B12FDF5506D}">
      <dsp:nvSpPr>
        <dsp:cNvPr id="0" name=""/>
        <dsp:cNvSpPr/>
      </dsp:nvSpPr>
      <dsp:spPr>
        <a:xfrm>
          <a:off x="7278843" y="4066623"/>
          <a:ext cx="91440" cy="4060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6051"/>
              </a:lnTo>
              <a:lnTo>
                <a:pt x="123754" y="406051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7893E-FEE5-45F8-992D-935B0060A23C}">
      <dsp:nvSpPr>
        <dsp:cNvPr id="0" name=""/>
        <dsp:cNvSpPr/>
      </dsp:nvSpPr>
      <dsp:spPr>
        <a:xfrm>
          <a:off x="7118825" y="3180070"/>
          <a:ext cx="647613" cy="334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215"/>
              </a:lnTo>
              <a:lnTo>
                <a:pt x="647613" y="218215"/>
              </a:lnTo>
              <a:lnTo>
                <a:pt x="647613" y="33420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9F79C-702F-43A8-B6D7-86EC7F4FE0BE}">
      <dsp:nvSpPr>
        <dsp:cNvPr id="0" name=""/>
        <dsp:cNvSpPr/>
      </dsp:nvSpPr>
      <dsp:spPr>
        <a:xfrm>
          <a:off x="3527552" y="1748556"/>
          <a:ext cx="3591272" cy="879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3175"/>
              </a:lnTo>
              <a:lnTo>
                <a:pt x="3591272" y="763175"/>
              </a:lnTo>
              <a:lnTo>
                <a:pt x="3591272" y="879168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C72FC-0FD2-429E-B694-D8D67873F94E}">
      <dsp:nvSpPr>
        <dsp:cNvPr id="0" name=""/>
        <dsp:cNvSpPr/>
      </dsp:nvSpPr>
      <dsp:spPr>
        <a:xfrm>
          <a:off x="3527552" y="257202"/>
          <a:ext cx="3515860" cy="1491354"/>
        </a:xfrm>
        <a:custGeom>
          <a:avLst/>
          <a:gdLst/>
          <a:ahLst/>
          <a:cxnLst/>
          <a:rect l="0" t="0" r="0" b="0"/>
          <a:pathLst>
            <a:path>
              <a:moveTo>
                <a:pt x="0" y="1491354"/>
              </a:moveTo>
              <a:lnTo>
                <a:pt x="3515860" y="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E5FF3F-BE9F-495C-A680-B62E0D65404E}">
      <dsp:nvSpPr>
        <dsp:cNvPr id="0" name=""/>
        <dsp:cNvSpPr/>
      </dsp:nvSpPr>
      <dsp:spPr>
        <a:xfrm>
          <a:off x="3527552" y="0"/>
          <a:ext cx="1844032" cy="1748556"/>
        </a:xfrm>
        <a:custGeom>
          <a:avLst/>
          <a:gdLst/>
          <a:ahLst/>
          <a:cxnLst/>
          <a:rect l="0" t="0" r="0" b="0"/>
          <a:pathLst>
            <a:path>
              <a:moveTo>
                <a:pt x="0" y="1748556"/>
              </a:moveTo>
              <a:lnTo>
                <a:pt x="1844032" y="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745B1-8D93-4B7E-B7DA-24AB45850B57}">
      <dsp:nvSpPr>
        <dsp:cNvPr id="0" name=""/>
        <dsp:cNvSpPr/>
      </dsp:nvSpPr>
      <dsp:spPr>
        <a:xfrm>
          <a:off x="3527552" y="0"/>
          <a:ext cx="633534" cy="1748556"/>
        </a:xfrm>
        <a:custGeom>
          <a:avLst/>
          <a:gdLst/>
          <a:ahLst/>
          <a:cxnLst/>
          <a:rect l="0" t="0" r="0" b="0"/>
          <a:pathLst>
            <a:path>
              <a:moveTo>
                <a:pt x="0" y="1748556"/>
              </a:moveTo>
              <a:lnTo>
                <a:pt x="633534" y="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E2D32-CBB0-4737-8D85-650FCEA199F4}">
      <dsp:nvSpPr>
        <dsp:cNvPr id="0" name=""/>
        <dsp:cNvSpPr/>
      </dsp:nvSpPr>
      <dsp:spPr>
        <a:xfrm>
          <a:off x="2994544" y="0"/>
          <a:ext cx="533007" cy="1748556"/>
        </a:xfrm>
        <a:custGeom>
          <a:avLst/>
          <a:gdLst/>
          <a:ahLst/>
          <a:cxnLst/>
          <a:rect l="0" t="0" r="0" b="0"/>
          <a:pathLst>
            <a:path>
              <a:moveTo>
                <a:pt x="533007" y="1748556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7CB77-436B-4552-92A1-B3A063D61987}">
      <dsp:nvSpPr>
        <dsp:cNvPr id="0" name=""/>
        <dsp:cNvSpPr/>
      </dsp:nvSpPr>
      <dsp:spPr>
        <a:xfrm>
          <a:off x="1510337" y="0"/>
          <a:ext cx="2017215" cy="1748556"/>
        </a:xfrm>
        <a:custGeom>
          <a:avLst/>
          <a:gdLst/>
          <a:ahLst/>
          <a:cxnLst/>
          <a:rect l="0" t="0" r="0" b="0"/>
          <a:pathLst>
            <a:path>
              <a:moveTo>
                <a:pt x="2017215" y="1748556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1CCC7A-D5DE-422C-8DDF-CE7893F600F0}">
      <dsp:nvSpPr>
        <dsp:cNvPr id="0" name=""/>
        <dsp:cNvSpPr/>
      </dsp:nvSpPr>
      <dsp:spPr>
        <a:xfrm>
          <a:off x="2708010" y="1196211"/>
          <a:ext cx="1639085" cy="552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Director –</a:t>
          </a:r>
          <a:r>
            <a:rPr lang="en-US" sz="1200" b="0" i="1" kern="1200" dirty="0" smtClean="0"/>
            <a:t>Afaq Shah</a:t>
          </a:r>
          <a:endParaRPr lang="en-US" sz="1200" b="0" kern="1200" dirty="0"/>
        </a:p>
      </dsp:txBody>
      <dsp:txXfrm>
        <a:off x="2708010" y="1196211"/>
        <a:ext cx="1639085" cy="552345"/>
      </dsp:txXfrm>
    </dsp:sp>
    <dsp:sp modelId="{CA224F82-BEF2-4F91-AFDF-5651E1985559}">
      <dsp:nvSpPr>
        <dsp:cNvPr id="0" name=""/>
        <dsp:cNvSpPr/>
      </dsp:nvSpPr>
      <dsp:spPr>
        <a:xfrm>
          <a:off x="957992" y="0"/>
          <a:ext cx="1104690" cy="552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Partnership- </a:t>
          </a:r>
          <a:r>
            <a:rPr lang="en-US" sz="1200" b="0" i="1" kern="1200" dirty="0" smtClean="0"/>
            <a:t>Rahul Kumar</a:t>
          </a:r>
          <a:endParaRPr lang="en-US" sz="1200" b="1" kern="1200" dirty="0"/>
        </a:p>
      </dsp:txBody>
      <dsp:txXfrm>
        <a:off x="957992" y="0"/>
        <a:ext cx="1104690" cy="552345"/>
      </dsp:txXfrm>
    </dsp:sp>
    <dsp:sp modelId="{47769A60-4A27-4D32-A08B-0230107B1442}">
      <dsp:nvSpPr>
        <dsp:cNvPr id="0" name=""/>
        <dsp:cNvSpPr/>
      </dsp:nvSpPr>
      <dsp:spPr>
        <a:xfrm>
          <a:off x="2442199" y="0"/>
          <a:ext cx="1104690" cy="552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IEC </a:t>
          </a:r>
          <a:r>
            <a:rPr lang="en-US" sz="1200" b="0" i="1" kern="1200" dirty="0" smtClean="0"/>
            <a:t>–Ishani Sen</a:t>
          </a:r>
          <a:endParaRPr lang="en-US" sz="1200" b="1" kern="1200" dirty="0"/>
        </a:p>
      </dsp:txBody>
      <dsp:txXfrm>
        <a:off x="2442199" y="0"/>
        <a:ext cx="1104690" cy="552345"/>
      </dsp:txXfrm>
    </dsp:sp>
    <dsp:sp modelId="{F6BB9F6A-9806-4BA3-BC3B-0891B6F9DB39}">
      <dsp:nvSpPr>
        <dsp:cNvPr id="0" name=""/>
        <dsp:cNvSpPr/>
      </dsp:nvSpPr>
      <dsp:spPr>
        <a:xfrm>
          <a:off x="3608742" y="0"/>
          <a:ext cx="1104690" cy="552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Technical Expert </a:t>
          </a:r>
          <a:r>
            <a:rPr lang="en-US" sz="1200" b="0" i="1" kern="1200" dirty="0" smtClean="0"/>
            <a:t>–Dr Indranath Banerjee</a:t>
          </a:r>
          <a:endParaRPr lang="en-US" sz="1200" b="1" kern="1200" dirty="0"/>
        </a:p>
      </dsp:txBody>
      <dsp:txXfrm>
        <a:off x="3608742" y="0"/>
        <a:ext cx="1104690" cy="552345"/>
      </dsp:txXfrm>
    </dsp:sp>
    <dsp:sp modelId="{FCD6E5CA-9F49-4D17-A60C-A9C39B8B4691}">
      <dsp:nvSpPr>
        <dsp:cNvPr id="0" name=""/>
        <dsp:cNvSpPr/>
      </dsp:nvSpPr>
      <dsp:spPr>
        <a:xfrm>
          <a:off x="4819240" y="0"/>
          <a:ext cx="1104690" cy="552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 dirty="0" smtClean="0"/>
            <a:t>HMIS</a:t>
          </a:r>
          <a:r>
            <a:rPr lang="en-IN" sz="1200" b="0" i="1" kern="1200" dirty="0" smtClean="0"/>
            <a:t>-Madhukar Das</a:t>
          </a:r>
          <a:endParaRPr lang="en-IN" sz="1200" b="1" kern="1200" dirty="0"/>
        </a:p>
      </dsp:txBody>
      <dsp:txXfrm>
        <a:off x="4819240" y="0"/>
        <a:ext cx="1104690" cy="552345"/>
      </dsp:txXfrm>
    </dsp:sp>
    <dsp:sp modelId="{11316AB5-025B-41B9-A845-3B824F6BBEAC}">
      <dsp:nvSpPr>
        <dsp:cNvPr id="0" name=""/>
        <dsp:cNvSpPr/>
      </dsp:nvSpPr>
      <dsp:spPr>
        <a:xfrm>
          <a:off x="6491068" y="257202"/>
          <a:ext cx="1104690" cy="552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b="1" kern="1200" dirty="0" smtClean="0"/>
            <a:t>IRS officer</a:t>
          </a:r>
          <a:r>
            <a:rPr lang="en-IN" sz="1200" b="0" i="1" kern="1200" dirty="0" smtClean="0"/>
            <a:t>-Basab Rooj</a:t>
          </a:r>
          <a:endParaRPr lang="en-IN" sz="1200" b="1" kern="1200" dirty="0"/>
        </a:p>
      </dsp:txBody>
      <dsp:txXfrm>
        <a:off x="6491068" y="257202"/>
        <a:ext cx="1104690" cy="552345"/>
      </dsp:txXfrm>
    </dsp:sp>
    <dsp:sp modelId="{CF4BA094-0B8D-4BAA-94AF-35964CD03B97}">
      <dsp:nvSpPr>
        <dsp:cNvPr id="0" name=""/>
        <dsp:cNvSpPr/>
      </dsp:nvSpPr>
      <dsp:spPr>
        <a:xfrm>
          <a:off x="6210178" y="2627725"/>
          <a:ext cx="1817293" cy="552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Program Managers</a:t>
          </a:r>
          <a:endParaRPr lang="en-US" sz="1200" b="1" kern="1200" dirty="0"/>
        </a:p>
      </dsp:txBody>
      <dsp:txXfrm>
        <a:off x="6210178" y="2627725"/>
        <a:ext cx="1817293" cy="552345"/>
      </dsp:txXfrm>
    </dsp:sp>
    <dsp:sp modelId="{553B6577-8611-4EBC-A68F-AB2C76E05711}">
      <dsp:nvSpPr>
        <dsp:cNvPr id="0" name=""/>
        <dsp:cNvSpPr/>
      </dsp:nvSpPr>
      <dsp:spPr>
        <a:xfrm>
          <a:off x="7214094" y="3514278"/>
          <a:ext cx="1104690" cy="552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DPO</a:t>
          </a:r>
          <a:endParaRPr lang="en-US" sz="1200" b="1" kern="1200" dirty="0"/>
        </a:p>
      </dsp:txBody>
      <dsp:txXfrm>
        <a:off x="7214094" y="3514278"/>
        <a:ext cx="1104690" cy="552345"/>
      </dsp:txXfrm>
    </dsp:sp>
    <dsp:sp modelId="{6F2DB68E-9E3E-45D3-B750-E9E2B9867C1D}">
      <dsp:nvSpPr>
        <dsp:cNvPr id="0" name=""/>
        <dsp:cNvSpPr/>
      </dsp:nvSpPr>
      <dsp:spPr>
        <a:xfrm>
          <a:off x="7402597" y="4196502"/>
          <a:ext cx="1104690" cy="552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Link Workers</a:t>
          </a:r>
          <a:endParaRPr lang="en-US" sz="1200" b="1" kern="1200" dirty="0"/>
        </a:p>
      </dsp:txBody>
      <dsp:txXfrm>
        <a:off x="7402597" y="4196502"/>
        <a:ext cx="1104690" cy="5523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F303B0-0EDD-48D1-92B5-504ABC0AA685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900" kern="1200" dirty="0" smtClean="0">
            <a:solidFill>
              <a:schemeClr val="tx2">
                <a:lumMod val="75000"/>
              </a:schemeClr>
            </a:solidFill>
          </a:endParaRP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900" kern="1200" dirty="0" smtClean="0">
              <a:solidFill>
                <a:schemeClr val="tx2">
                  <a:lumMod val="75000"/>
                </a:schemeClr>
              </a:solidFill>
            </a:rPr>
            <a:t>18% (2) from Health Personnel </a:t>
          </a:r>
          <a:endParaRPr lang="en-IN" sz="1900" kern="1200" dirty="0">
            <a:solidFill>
              <a:schemeClr val="tx2">
                <a:lumMod val="75000"/>
              </a:schemeClr>
            </a:solidFill>
          </a:endParaRPr>
        </a:p>
      </dsp:txBody>
      <dsp:txXfrm rot="16200000">
        <a:off x="1208781" y="-1208781"/>
        <a:ext cx="1697236" cy="4114800"/>
      </dsp:txXfrm>
    </dsp:sp>
    <dsp:sp modelId="{762961D4-341E-4D2E-A4D1-C5CC2163464C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900" kern="1200" dirty="0" smtClean="0">
            <a:solidFill>
              <a:schemeClr val="bg1">
                <a:lumMod val="95000"/>
              </a:schemeClr>
            </a:solidFill>
          </a:endParaRP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900" kern="1200" dirty="0" smtClean="0">
              <a:solidFill>
                <a:schemeClr val="bg1">
                  <a:lumMod val="95000"/>
                </a:schemeClr>
              </a:solidFill>
            </a:rPr>
            <a:t>36% (4) from their friends and/or neighbour</a:t>
          </a:r>
          <a:endParaRPr lang="en-IN" sz="1900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4114800" y="0"/>
        <a:ext cx="4114800" cy="1697236"/>
      </dsp:txXfrm>
    </dsp:sp>
    <dsp:sp modelId="{9D93D855-B6DE-4F56-9DA6-6005458FA262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900" kern="1200" dirty="0" smtClean="0">
              <a:solidFill>
                <a:schemeClr val="tx1"/>
              </a:solidFill>
            </a:rPr>
            <a:t> </a:t>
          </a:r>
          <a:r>
            <a:rPr lang="en-IN" sz="1900" kern="1200" dirty="0" smtClean="0">
              <a:solidFill>
                <a:schemeClr val="bg1"/>
              </a:solidFill>
            </a:rPr>
            <a:t>18% (2) through Television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900" kern="1200" dirty="0" smtClean="0">
            <a:solidFill>
              <a:schemeClr val="bg1"/>
            </a:solidFill>
          </a:endParaRP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900" kern="1200" dirty="0" smtClean="0">
            <a:solidFill>
              <a:schemeClr val="bg1"/>
            </a:solidFill>
          </a:endParaRP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900" kern="1200" dirty="0">
            <a:solidFill>
              <a:schemeClr val="bg1"/>
            </a:solidFill>
          </a:endParaRPr>
        </a:p>
      </dsp:txBody>
      <dsp:txXfrm rot="10800000">
        <a:off x="0" y="2828726"/>
        <a:ext cx="4114800" cy="1697236"/>
      </dsp:txXfrm>
    </dsp:sp>
    <dsp:sp modelId="{F61E1336-58F0-4BB9-B8CE-4CA47F0FE236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900" kern="1200" dirty="0" smtClean="0"/>
            <a:t>27% responded that they received information from Radio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900" kern="1200" dirty="0" smtClean="0"/>
        </a:p>
      </dsp:txBody>
      <dsp:txXfrm rot="5400000">
        <a:off x="5323581" y="1619944"/>
        <a:ext cx="1697236" cy="4114800"/>
      </dsp:txXfrm>
    </dsp:sp>
    <dsp:sp modelId="{4A4C7E44-A490-421E-B5AA-0F2515838966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900" kern="1200" dirty="0" smtClean="0"/>
            <a:t>Major Source of Information regarding Kala </a:t>
          </a:r>
          <a:r>
            <a:rPr lang="en-IN" sz="1900" kern="1200" dirty="0" err="1" smtClean="0"/>
            <a:t>Azar</a:t>
          </a:r>
          <a:endParaRPr lang="en-IN" sz="1900" kern="1200" dirty="0"/>
        </a:p>
      </dsp:txBody>
      <dsp:txXfrm>
        <a:off x="2880359" y="1697236"/>
        <a:ext cx="2468880" cy="11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ull width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8229600" cy="685801"/>
          </a:xfr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>
            <a:lvl1pPr marL="228551" indent="-228551">
              <a:buFont typeface="Arial"/>
              <a:buChar char="•"/>
              <a:defRPr sz="2400" b="0" i="0">
                <a:latin typeface="Arial"/>
                <a:cs typeface="Arial"/>
              </a:defRPr>
            </a:lvl1pPr>
            <a:lvl2pPr marL="457104" indent="-228551">
              <a:buFont typeface="Arial"/>
              <a:buChar char="•"/>
              <a:defRPr sz="2000" b="0" i="0">
                <a:latin typeface="Arial"/>
                <a:cs typeface="Arial"/>
              </a:defRPr>
            </a:lvl2pPr>
            <a:lvl3pPr marL="685654" indent="-228551">
              <a:buFont typeface="Arial"/>
              <a:buChar char="•"/>
              <a:defRPr b="0" i="0">
                <a:latin typeface="Arial"/>
                <a:cs typeface="Arial"/>
              </a:defRPr>
            </a:lvl3pPr>
            <a:lvl4pPr marL="914206" indent="-228551">
              <a:defRPr b="0" i="0">
                <a:latin typeface="Arial"/>
                <a:cs typeface="Arial"/>
              </a:defRPr>
            </a:lvl4pPr>
            <a:lvl5pPr marL="1142757" indent="-228551">
              <a:defRPr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pPr>
              <a:defRPr/>
            </a:pPr>
            <a:fld id="{5A2511CA-6C7A-443A-8E95-DCA599FC9ACD}" type="datetime4">
              <a:rPr lang="en-US" smtClean="0"/>
              <a:pPr>
                <a:defRPr/>
              </a:pPr>
              <a:t>May 6, 2014</a:t>
            </a:fld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pPr>
              <a:defRPr/>
            </a:pPr>
            <a:fld id="{3D1F3281-FBB4-4588-BCF3-EC7D741DAC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800" b="0" i="0"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A8F14-D7DC-46C9-AEB1-49C1FE12094B}" type="datetimeFigureOut">
              <a:rPr lang="en-IN" smtClean="0"/>
              <a:pPr/>
              <a:t>06-05-2014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6095B-B916-4DFD-AACB-0F69C5DADC4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l"/>
            <a:r>
              <a:rPr lang="en-IN" dirty="0" smtClean="0">
                <a:solidFill>
                  <a:srgbClr val="FFFF00"/>
                </a:solidFill>
              </a:rPr>
              <a:t>Knowledge, Attitude and Practices regarding Kala-</a:t>
            </a:r>
            <a:r>
              <a:rPr lang="en-IN" dirty="0" err="1" smtClean="0">
                <a:solidFill>
                  <a:srgbClr val="FFFF00"/>
                </a:solidFill>
              </a:rPr>
              <a:t>Azar</a:t>
            </a:r>
            <a:r>
              <a:rPr lang="en-IN" dirty="0" smtClean="0">
                <a:solidFill>
                  <a:srgbClr val="FFFF00"/>
                </a:solidFill>
              </a:rPr>
              <a:t> in a highly endemic village of </a:t>
            </a:r>
            <a:r>
              <a:rPr lang="en-IN" dirty="0" err="1" smtClean="0">
                <a:solidFill>
                  <a:srgbClr val="FFFF00"/>
                </a:solidFill>
              </a:rPr>
              <a:t>Kishanganj</a:t>
            </a:r>
            <a:r>
              <a:rPr lang="en-IN" dirty="0" smtClean="0">
                <a:solidFill>
                  <a:srgbClr val="FFFF00"/>
                </a:solidFill>
              </a:rPr>
              <a:t> District, Bihar, India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4653136"/>
            <a:ext cx="6400800" cy="1752600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rgbClr val="FFFF00"/>
                </a:solidFill>
              </a:rPr>
              <a:t>-</a:t>
            </a:r>
            <a:r>
              <a:rPr lang="en-IN" dirty="0" err="1" smtClean="0">
                <a:solidFill>
                  <a:srgbClr val="FFFF00"/>
                </a:solidFill>
              </a:rPr>
              <a:t>Anant</a:t>
            </a:r>
            <a:r>
              <a:rPr lang="en-IN" dirty="0" smtClean="0">
                <a:solidFill>
                  <a:srgbClr val="FFFF00"/>
                </a:solidFill>
              </a:rPr>
              <a:t> Dev </a:t>
            </a:r>
            <a:r>
              <a:rPr lang="en-IN" dirty="0" err="1" smtClean="0">
                <a:solidFill>
                  <a:srgbClr val="FFFF00"/>
                </a:solidFill>
              </a:rPr>
              <a:t>Asheesh</a:t>
            </a:r>
            <a:r>
              <a:rPr lang="en-IN" dirty="0" smtClean="0">
                <a:solidFill>
                  <a:srgbClr val="FFFF00"/>
                </a:solidFill>
              </a:rPr>
              <a:t/>
            </a:r>
            <a:br>
              <a:rPr lang="en-IN" dirty="0" smtClean="0">
                <a:solidFill>
                  <a:srgbClr val="FFFF00"/>
                </a:solidFill>
              </a:rPr>
            </a:br>
            <a:r>
              <a:rPr lang="en-IN" dirty="0" smtClean="0">
                <a:solidFill>
                  <a:srgbClr val="FFFF00"/>
                </a:solidFill>
              </a:rPr>
              <a:t>PG/12/009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467544" y="4869160"/>
            <a:ext cx="648072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5-Point Star 4"/>
          <p:cNvSpPr/>
          <p:nvPr/>
        </p:nvSpPr>
        <p:spPr>
          <a:xfrm>
            <a:off x="971600" y="5301208"/>
            <a:ext cx="432048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5-Point Star 5"/>
          <p:cNvSpPr/>
          <p:nvPr/>
        </p:nvSpPr>
        <p:spPr>
          <a:xfrm>
            <a:off x="1259632" y="5661248"/>
            <a:ext cx="504056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Major Findings</a:t>
            </a:r>
            <a:endParaRPr lang="en-IN" dirty="0"/>
          </a:p>
        </p:txBody>
      </p:sp>
      <p:pic>
        <p:nvPicPr>
          <p:cNvPr id="4" name="Content Placeholder 3" descr="k945717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268760"/>
            <a:ext cx="2952328" cy="3528392"/>
          </a:xfrm>
        </p:spPr>
      </p:pic>
      <p:sp>
        <p:nvSpPr>
          <p:cNvPr id="5" name="TextBox 4"/>
          <p:cNvSpPr txBox="1"/>
          <p:nvPr/>
        </p:nvSpPr>
        <p:spPr>
          <a:xfrm>
            <a:off x="323528" y="494116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73%(8) responded that fever was the common sign and symptom for Kala </a:t>
            </a:r>
            <a:r>
              <a:rPr lang="en-IN" dirty="0" err="1" smtClean="0">
                <a:solidFill>
                  <a:schemeClr val="bg1"/>
                </a:solidFill>
                <a:latin typeface="Harrington" pitchFamily="82" charset="0"/>
              </a:rPr>
              <a:t>Azar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  <p:pic>
        <p:nvPicPr>
          <p:cNvPr id="6" name="Picture 5" descr="l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2924944"/>
            <a:ext cx="2016224" cy="18722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63888" y="4941168"/>
            <a:ext cx="201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9% (1) responded that Loss of weight was the common sign and symptom for Kala </a:t>
            </a:r>
            <a:r>
              <a:rPr lang="en-IN" dirty="0" err="1" smtClean="0">
                <a:solidFill>
                  <a:schemeClr val="bg1"/>
                </a:solidFill>
                <a:latin typeface="Harrington" pitchFamily="82" charset="0"/>
              </a:rPr>
              <a:t>azar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  <p:pic>
        <p:nvPicPr>
          <p:cNvPr id="8" name="Picture 7" descr="q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2564904"/>
            <a:ext cx="2592288" cy="22482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56176" y="4941168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18% (2) people responded that they don’t know about the signs and symptoms of Kala </a:t>
            </a:r>
            <a:r>
              <a:rPr lang="en-IN" dirty="0" err="1" smtClean="0">
                <a:solidFill>
                  <a:schemeClr val="bg1"/>
                </a:solidFill>
                <a:latin typeface="Harrington" pitchFamily="82" charset="0"/>
              </a:rPr>
              <a:t>Azar</a:t>
            </a:r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 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Major Findings</a:t>
            </a:r>
            <a:endParaRPr lang="en-IN" dirty="0"/>
          </a:p>
        </p:txBody>
      </p:sp>
      <p:pic>
        <p:nvPicPr>
          <p:cNvPr id="4" name="Content Placeholder 3" descr="b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700808"/>
            <a:ext cx="3456384" cy="3816424"/>
          </a:xfrm>
        </p:spPr>
      </p:pic>
      <p:sp>
        <p:nvSpPr>
          <p:cNvPr id="5" name="TextBox 4"/>
          <p:cNvSpPr txBox="1"/>
          <p:nvPr/>
        </p:nvSpPr>
        <p:spPr>
          <a:xfrm>
            <a:off x="251520" y="566124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73% (8) use bed nets to protect themselves against Kala </a:t>
            </a:r>
            <a:r>
              <a:rPr lang="en-IN" dirty="0" err="1" smtClean="0">
                <a:solidFill>
                  <a:schemeClr val="bg1"/>
                </a:solidFill>
                <a:latin typeface="Harrington" pitchFamily="82" charset="0"/>
              </a:rPr>
              <a:t>Azar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  <p:pic>
        <p:nvPicPr>
          <p:cNvPr id="6" name="Picture 5" descr="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3861048"/>
            <a:ext cx="2466975" cy="16413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51920" y="566124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9% (1) respondent use mosquito </a:t>
            </a:r>
            <a:r>
              <a:rPr lang="en-IN" dirty="0" err="1" smtClean="0">
                <a:solidFill>
                  <a:schemeClr val="bg1"/>
                </a:solidFill>
                <a:latin typeface="Harrington" pitchFamily="82" charset="0"/>
              </a:rPr>
              <a:t>repellants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  <p:pic>
        <p:nvPicPr>
          <p:cNvPr id="8" name="Picture 7" descr="p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2708920"/>
            <a:ext cx="2228850" cy="27774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16216" y="566124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18% (2) respondent don’t use any measure 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Major Findings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Conclusion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10000"/>
          </a:bodyPr>
          <a:lstStyle/>
          <a:p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50% respondents were illiterate and 44% had studied </a:t>
            </a:r>
            <a:r>
              <a:rPr lang="en-IN" dirty="0" err="1" smtClean="0">
                <a:solidFill>
                  <a:schemeClr val="bg1">
                    <a:lumMod val="95000"/>
                  </a:schemeClr>
                </a:solidFill>
              </a:rPr>
              <a:t>upto</a:t>
            </a: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 class 5</a:t>
            </a:r>
            <a:r>
              <a:rPr lang="en-IN" baseline="30000" dirty="0" smtClean="0">
                <a:solidFill>
                  <a:schemeClr val="bg1">
                    <a:lumMod val="95000"/>
                  </a:schemeClr>
                </a:solidFill>
              </a:rPr>
              <a:t>th</a:t>
            </a: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. 64% respondents were not sure whether DDT spraying was effective in controlling Kala </a:t>
            </a:r>
            <a:r>
              <a:rPr lang="en-IN" dirty="0" err="1" smtClean="0">
                <a:solidFill>
                  <a:schemeClr val="bg1">
                    <a:lumMod val="95000"/>
                  </a:schemeClr>
                </a:solidFill>
              </a:rPr>
              <a:t>Azar</a:t>
            </a: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 or not </a:t>
            </a:r>
          </a:p>
          <a:p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The study shows that high level of IEC/BCC campaign is required in </a:t>
            </a:r>
            <a:r>
              <a:rPr lang="en-IN" dirty="0" err="1" smtClean="0">
                <a:solidFill>
                  <a:schemeClr val="bg1">
                    <a:lumMod val="95000"/>
                  </a:schemeClr>
                </a:solidFill>
              </a:rPr>
              <a:t>Kishanganj</a:t>
            </a: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. Majority of the population is uneducated. Hence, it is important to focus on verbal and pictorial campaign</a:t>
            </a:r>
          </a:p>
          <a:p>
            <a:r>
              <a:rPr lang="en-IN" dirty="0" err="1" smtClean="0">
                <a:solidFill>
                  <a:schemeClr val="bg1">
                    <a:lumMod val="95000"/>
                  </a:schemeClr>
                </a:solidFill>
              </a:rPr>
              <a:t>Panchayat</a:t>
            </a: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 Raj Institutions and District Authorities can play a major role in the implementation and execution of strategies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References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32500" lnSpcReduction="20000"/>
          </a:bodyPr>
          <a:lstStyle/>
          <a:p>
            <a:pPr lvl="0"/>
            <a:r>
              <a:rPr lang="en-IN" sz="4900" dirty="0" smtClean="0">
                <a:solidFill>
                  <a:schemeClr val="bg1"/>
                </a:solidFill>
              </a:rPr>
              <a:t>Awareness about Kala-</a:t>
            </a:r>
            <a:r>
              <a:rPr lang="en-IN" sz="4900" dirty="0" err="1" smtClean="0">
                <a:solidFill>
                  <a:schemeClr val="bg1"/>
                </a:solidFill>
              </a:rPr>
              <a:t>Azar</a:t>
            </a:r>
            <a:r>
              <a:rPr lang="en-IN" sz="4900" dirty="0" smtClean="0">
                <a:solidFill>
                  <a:schemeClr val="bg1"/>
                </a:solidFill>
              </a:rPr>
              <a:t> disease and related preventive attitudes and practices in a highly endemic rural area of India by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dirty="0" smtClean="0">
                <a:solidFill>
                  <a:schemeClr val="bg1"/>
                </a:solidFill>
              </a:rPr>
              <a:t>NA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dirty="0" err="1" smtClean="0">
                <a:solidFill>
                  <a:schemeClr val="bg1"/>
                </a:solidFill>
              </a:rPr>
              <a:t>Siddiqui</a:t>
            </a:r>
            <a:r>
              <a:rPr lang="en-IN" sz="4900" dirty="0" smtClean="0">
                <a:solidFill>
                  <a:schemeClr val="bg1"/>
                </a:solidFill>
              </a:rPr>
              <a:t>, </a:t>
            </a:r>
            <a:r>
              <a:rPr lang="en-IN" sz="4900" dirty="0" err="1" smtClean="0">
                <a:solidFill>
                  <a:schemeClr val="bg1"/>
                </a:solidFill>
              </a:rPr>
              <a:t>Narendra</a:t>
            </a:r>
            <a:r>
              <a:rPr lang="en-IN" sz="4900" dirty="0" smtClean="0">
                <a:solidFill>
                  <a:schemeClr val="bg1"/>
                </a:solidFill>
              </a:rPr>
              <a:t> Kumar, a </a:t>
            </a:r>
            <a:r>
              <a:rPr lang="en-IN" sz="4900" dirty="0" err="1" smtClean="0">
                <a:solidFill>
                  <a:schemeClr val="bg1"/>
                </a:solidFill>
              </a:rPr>
              <a:t>Ranjan</a:t>
            </a:r>
            <a:r>
              <a:rPr lang="en-IN" sz="4900" dirty="0" smtClean="0">
                <a:solidFill>
                  <a:schemeClr val="bg1"/>
                </a:solidFill>
              </a:rPr>
              <a:t>, K </a:t>
            </a:r>
            <a:r>
              <a:rPr lang="en-IN" sz="4900" dirty="0" err="1" smtClean="0">
                <a:solidFill>
                  <a:schemeClr val="bg1"/>
                </a:solidFill>
              </a:rPr>
              <a:t>Pandey</a:t>
            </a:r>
            <a:r>
              <a:rPr lang="en-IN" sz="4900" dirty="0" smtClean="0">
                <a:solidFill>
                  <a:schemeClr val="bg1"/>
                </a:solidFill>
              </a:rPr>
              <a:t>, VNR Ds, RB </a:t>
            </a:r>
            <a:r>
              <a:rPr lang="en-IN" sz="4900" dirty="0" err="1" smtClean="0">
                <a:solidFill>
                  <a:schemeClr val="bg1"/>
                </a:solidFill>
              </a:rPr>
              <a:t>Verma</a:t>
            </a:r>
            <a:r>
              <a:rPr lang="en-IN" sz="4900" dirty="0" smtClean="0">
                <a:solidFill>
                  <a:schemeClr val="bg1"/>
                </a:solidFill>
              </a:rPr>
              <a:t> and P Das. Southeast Asian J. </a:t>
            </a:r>
            <a:r>
              <a:rPr lang="en-IN" sz="4900" dirty="0" err="1" smtClean="0">
                <a:solidFill>
                  <a:schemeClr val="bg1"/>
                </a:solidFill>
              </a:rPr>
              <a:t>Trop</a:t>
            </a:r>
            <a:r>
              <a:rPr lang="en-IN" sz="4900" dirty="0" smtClean="0">
                <a:solidFill>
                  <a:schemeClr val="bg1"/>
                </a:solidFill>
              </a:rPr>
              <a:t> Med Public Health, 2010 Jan;41(1):1-12</a:t>
            </a:r>
          </a:p>
          <a:p>
            <a:pPr lvl="0"/>
            <a:r>
              <a:rPr lang="en-IN" sz="4900" dirty="0" smtClean="0">
                <a:solidFill>
                  <a:schemeClr val="bg1"/>
                </a:solidFill>
              </a:rPr>
              <a:t>Knowledge, attitude, and practices related to Kala-</a:t>
            </a:r>
            <a:r>
              <a:rPr lang="en-IN" sz="4900" dirty="0" err="1" smtClean="0">
                <a:solidFill>
                  <a:schemeClr val="bg1"/>
                </a:solidFill>
              </a:rPr>
              <a:t>azar</a:t>
            </a:r>
            <a:r>
              <a:rPr lang="en-IN" sz="4900" dirty="0" smtClean="0">
                <a:solidFill>
                  <a:schemeClr val="bg1"/>
                </a:solidFill>
              </a:rPr>
              <a:t> in a rural area of Bihar state, India</a:t>
            </a:r>
            <a:r>
              <a:rPr lang="en-IN" sz="4900" b="1" dirty="0" smtClean="0">
                <a:solidFill>
                  <a:schemeClr val="bg1"/>
                </a:solidFill>
              </a:rPr>
              <a:t>. </a:t>
            </a:r>
            <a:r>
              <a:rPr lang="en-IN" sz="4900" dirty="0" smtClean="0">
                <a:solidFill>
                  <a:schemeClr val="bg1"/>
                </a:solidFill>
              </a:rPr>
              <a:t>Singh SP, Reddy DC, </a:t>
            </a:r>
            <a:r>
              <a:rPr lang="en-IN" sz="4900" dirty="0" err="1" smtClean="0">
                <a:solidFill>
                  <a:schemeClr val="bg1"/>
                </a:solidFill>
              </a:rPr>
              <a:t>Mishra</a:t>
            </a:r>
            <a:r>
              <a:rPr lang="en-IN" sz="4900" dirty="0" smtClean="0">
                <a:solidFill>
                  <a:schemeClr val="bg1"/>
                </a:solidFill>
              </a:rPr>
              <a:t> RN, </a:t>
            </a:r>
            <a:r>
              <a:rPr lang="en-IN" sz="4900" dirty="0" err="1" smtClean="0">
                <a:solidFill>
                  <a:schemeClr val="bg1"/>
                </a:solidFill>
              </a:rPr>
              <a:t>Sundar</a:t>
            </a:r>
            <a:r>
              <a:rPr lang="en-IN" sz="4900" dirty="0" smtClean="0">
                <a:solidFill>
                  <a:schemeClr val="bg1"/>
                </a:solidFill>
              </a:rPr>
              <a:t> S. Am J </a:t>
            </a:r>
            <a:r>
              <a:rPr lang="en-IN" sz="4900" dirty="0" err="1" smtClean="0">
                <a:solidFill>
                  <a:schemeClr val="bg1"/>
                </a:solidFill>
              </a:rPr>
              <a:t>Trop</a:t>
            </a:r>
            <a:r>
              <a:rPr lang="en-IN" sz="4900" dirty="0" smtClean="0">
                <a:solidFill>
                  <a:schemeClr val="bg1"/>
                </a:solidFill>
              </a:rPr>
              <a:t> Med </a:t>
            </a:r>
            <a:r>
              <a:rPr lang="en-IN" sz="4900" dirty="0" err="1" smtClean="0">
                <a:solidFill>
                  <a:schemeClr val="bg1"/>
                </a:solidFill>
              </a:rPr>
              <a:t>Hyg</a:t>
            </a:r>
            <a:r>
              <a:rPr lang="en-IN" sz="4900" dirty="0" smtClean="0">
                <a:solidFill>
                  <a:schemeClr val="bg1"/>
                </a:solidFill>
              </a:rPr>
              <a:t>. 2006 Sep;75(3):505-8</a:t>
            </a:r>
          </a:p>
          <a:p>
            <a:pPr lvl="0"/>
            <a:r>
              <a:rPr lang="en-IN" sz="4900" dirty="0" smtClean="0">
                <a:solidFill>
                  <a:schemeClr val="bg1"/>
                </a:solidFill>
              </a:rPr>
              <a:t>Knowledge, attitudes, and practices about </a:t>
            </a:r>
            <a:r>
              <a:rPr lang="en-IN" sz="4900" dirty="0" err="1" smtClean="0">
                <a:solidFill>
                  <a:schemeClr val="bg1"/>
                </a:solidFill>
              </a:rPr>
              <a:t>kala-azar</a:t>
            </a:r>
            <a:r>
              <a:rPr lang="en-IN" sz="4900" dirty="0" smtClean="0">
                <a:solidFill>
                  <a:schemeClr val="bg1"/>
                </a:solidFill>
              </a:rPr>
              <a:t> and its </a:t>
            </a:r>
            <a:r>
              <a:rPr lang="en-IN" sz="4900" dirty="0" err="1" smtClean="0">
                <a:solidFill>
                  <a:schemeClr val="bg1"/>
                </a:solidFill>
              </a:rPr>
              <a:t>sandfly</a:t>
            </a:r>
            <a:r>
              <a:rPr lang="en-IN" sz="4900" dirty="0" smtClean="0">
                <a:solidFill>
                  <a:schemeClr val="bg1"/>
                </a:solidFill>
              </a:rPr>
              <a:t> vector in rural communities of Nepal. </a:t>
            </a:r>
            <a:r>
              <a:rPr lang="en-IN" sz="4900" dirty="0" err="1" smtClean="0">
                <a:solidFill>
                  <a:schemeClr val="bg1"/>
                </a:solidFill>
              </a:rPr>
              <a:t>Koirala</a:t>
            </a:r>
            <a:r>
              <a:rPr lang="en-IN" sz="4900" dirty="0" smtClean="0">
                <a:solidFill>
                  <a:schemeClr val="bg1"/>
                </a:solidFill>
              </a:rPr>
              <a:t> S, </a:t>
            </a:r>
            <a:r>
              <a:rPr lang="en-IN" sz="4900" dirty="0" err="1" smtClean="0">
                <a:solidFill>
                  <a:schemeClr val="bg1"/>
                </a:solidFill>
              </a:rPr>
              <a:t>Parija</a:t>
            </a:r>
            <a:r>
              <a:rPr lang="en-IN" sz="4900" dirty="0" smtClean="0">
                <a:solidFill>
                  <a:schemeClr val="bg1"/>
                </a:solidFill>
              </a:rPr>
              <a:t> SC, </a:t>
            </a:r>
            <a:r>
              <a:rPr lang="en-IN" sz="4900" dirty="0" err="1" smtClean="0">
                <a:solidFill>
                  <a:schemeClr val="bg1"/>
                </a:solidFill>
              </a:rPr>
              <a:t>Karki</a:t>
            </a:r>
            <a:r>
              <a:rPr lang="en-IN" sz="4900" dirty="0" smtClean="0">
                <a:solidFill>
                  <a:schemeClr val="bg1"/>
                </a:solidFill>
              </a:rPr>
              <a:t> P, Das ML. Bull World Health Organ.1998;76(5):485-90.</a:t>
            </a:r>
          </a:p>
          <a:p>
            <a:pPr lvl="0"/>
            <a:r>
              <a:rPr lang="en-IN" sz="4900" dirty="0" smtClean="0">
                <a:solidFill>
                  <a:schemeClr val="bg1"/>
                </a:solidFill>
              </a:rPr>
              <a:t>Knowledge, attitude and practices related to visceral </a:t>
            </a:r>
            <a:r>
              <a:rPr lang="en-IN" sz="4900" dirty="0" err="1" smtClean="0">
                <a:solidFill>
                  <a:schemeClr val="bg1"/>
                </a:solidFill>
              </a:rPr>
              <a:t>leishmaniasis</a:t>
            </a:r>
            <a:r>
              <a:rPr lang="en-IN" sz="4900" dirty="0" smtClean="0">
                <a:solidFill>
                  <a:schemeClr val="bg1"/>
                </a:solidFill>
              </a:rPr>
              <a:t> among residents in Addis </a:t>
            </a:r>
            <a:r>
              <a:rPr lang="en-IN" sz="4900" dirty="0" err="1" smtClean="0">
                <a:solidFill>
                  <a:schemeClr val="bg1"/>
                </a:solidFill>
              </a:rPr>
              <a:t>Zemen</a:t>
            </a:r>
            <a:r>
              <a:rPr lang="en-IN" sz="4900" dirty="0" smtClean="0">
                <a:solidFill>
                  <a:schemeClr val="bg1"/>
                </a:solidFill>
              </a:rPr>
              <a:t> town, South Gondar, Northwest Ethiopia. </a:t>
            </a:r>
            <a:r>
              <a:rPr lang="en-IN" sz="4900" b="1" dirty="0" err="1" smtClean="0">
                <a:solidFill>
                  <a:schemeClr val="bg1"/>
                </a:solidFill>
              </a:rPr>
              <a:t>Agersew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b="1" dirty="0" err="1" smtClean="0">
                <a:solidFill>
                  <a:schemeClr val="bg1"/>
                </a:solidFill>
              </a:rPr>
              <a:t>Alemu</a:t>
            </a:r>
            <a:r>
              <a:rPr lang="en-IN" sz="4900" dirty="0" smtClean="0">
                <a:solidFill>
                  <a:schemeClr val="bg1"/>
                </a:solidFill>
              </a:rPr>
              <a:t>, </a:t>
            </a:r>
            <a:r>
              <a:rPr lang="en-IN" sz="4900" b="1" dirty="0" err="1" smtClean="0">
                <a:solidFill>
                  <a:schemeClr val="bg1"/>
                </a:solidFill>
              </a:rPr>
              <a:t>Abebe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b="1" dirty="0" err="1" smtClean="0">
                <a:solidFill>
                  <a:schemeClr val="bg1"/>
                </a:solidFill>
              </a:rPr>
              <a:t>Alemu</a:t>
            </a:r>
            <a:r>
              <a:rPr lang="en-IN" sz="4900" dirty="0" smtClean="0">
                <a:solidFill>
                  <a:schemeClr val="bg1"/>
                </a:solidFill>
              </a:rPr>
              <a:t>, </a:t>
            </a:r>
            <a:r>
              <a:rPr lang="en-IN" sz="4900" b="1" dirty="0" err="1" smtClean="0">
                <a:solidFill>
                  <a:schemeClr val="bg1"/>
                </a:solidFill>
              </a:rPr>
              <a:t>Nuraini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b="1" dirty="0" err="1" smtClean="0">
                <a:solidFill>
                  <a:schemeClr val="bg1"/>
                </a:solidFill>
              </a:rPr>
              <a:t>Esmael</a:t>
            </a:r>
            <a:r>
              <a:rPr lang="en-IN" sz="4900" dirty="0" smtClean="0">
                <a:solidFill>
                  <a:schemeClr val="bg1"/>
                </a:solidFill>
              </a:rPr>
              <a:t>, </a:t>
            </a:r>
            <a:r>
              <a:rPr lang="en-IN" sz="4900" b="1" dirty="0" err="1" smtClean="0">
                <a:solidFill>
                  <a:schemeClr val="bg1"/>
                </a:solidFill>
              </a:rPr>
              <a:t>Yared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b="1" dirty="0" err="1" smtClean="0">
                <a:solidFill>
                  <a:schemeClr val="bg1"/>
                </a:solidFill>
              </a:rPr>
              <a:t>Dessie</a:t>
            </a:r>
            <a:r>
              <a:rPr lang="en-IN" sz="4900" dirty="0" smtClean="0">
                <a:solidFill>
                  <a:schemeClr val="bg1"/>
                </a:solidFill>
              </a:rPr>
              <a:t>, </a:t>
            </a:r>
            <a:r>
              <a:rPr lang="en-IN" sz="4900" b="1" dirty="0" err="1" smtClean="0">
                <a:solidFill>
                  <a:schemeClr val="bg1"/>
                </a:solidFill>
              </a:rPr>
              <a:t>Kedir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b="1" dirty="0" err="1" smtClean="0">
                <a:solidFill>
                  <a:schemeClr val="bg1"/>
                </a:solidFill>
              </a:rPr>
              <a:t>Hamdu</a:t>
            </a:r>
            <a:r>
              <a:rPr lang="en-IN" sz="4900" dirty="0" smtClean="0">
                <a:solidFill>
                  <a:schemeClr val="bg1"/>
                </a:solidFill>
              </a:rPr>
              <a:t>, </a:t>
            </a:r>
            <a:br>
              <a:rPr lang="en-IN" sz="4900" dirty="0" smtClean="0">
                <a:solidFill>
                  <a:schemeClr val="bg1"/>
                </a:solidFill>
              </a:rPr>
            </a:br>
            <a:r>
              <a:rPr lang="en-IN" sz="4900" b="1" dirty="0" err="1" smtClean="0">
                <a:solidFill>
                  <a:schemeClr val="bg1"/>
                </a:solidFill>
              </a:rPr>
              <a:t>Biniam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b="1" dirty="0" err="1" smtClean="0">
                <a:solidFill>
                  <a:schemeClr val="bg1"/>
                </a:solidFill>
              </a:rPr>
              <a:t>Mathewos</a:t>
            </a:r>
            <a:r>
              <a:rPr lang="en-IN" sz="4900" dirty="0" smtClean="0">
                <a:solidFill>
                  <a:schemeClr val="bg1"/>
                </a:solidFill>
              </a:rPr>
              <a:t> and </a:t>
            </a:r>
            <a:r>
              <a:rPr lang="en-IN" sz="4900" b="1" dirty="0" err="1" smtClean="0">
                <a:solidFill>
                  <a:schemeClr val="bg1"/>
                </a:solidFill>
              </a:rPr>
              <a:t>Wubet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b="1" dirty="0" err="1" smtClean="0">
                <a:solidFill>
                  <a:schemeClr val="bg1"/>
                </a:solidFill>
              </a:rPr>
              <a:t>Birhan</a:t>
            </a:r>
            <a:endParaRPr lang="en-IN" sz="4900" dirty="0" smtClean="0">
              <a:solidFill>
                <a:schemeClr val="bg1"/>
              </a:solidFill>
            </a:endParaRPr>
          </a:p>
          <a:p>
            <a:pPr lvl="0"/>
            <a:r>
              <a:rPr lang="en-IN" sz="4900" dirty="0" smtClean="0">
                <a:solidFill>
                  <a:schemeClr val="bg1"/>
                </a:solidFill>
              </a:rPr>
              <a:t>Risk factors for Indian </a:t>
            </a:r>
            <a:r>
              <a:rPr lang="en-IN" sz="4900" dirty="0" err="1" smtClean="0">
                <a:solidFill>
                  <a:schemeClr val="bg1"/>
                </a:solidFill>
              </a:rPr>
              <a:t>kala-azar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dirty="0" smtClean="0">
                <a:solidFill>
                  <a:schemeClr val="bg1"/>
                </a:solidFill>
              </a:rPr>
              <a:t>by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dirty="0" err="1" smtClean="0">
                <a:solidFill>
                  <a:schemeClr val="bg1"/>
                </a:solidFill>
              </a:rPr>
              <a:t>Ranjan</a:t>
            </a:r>
            <a:r>
              <a:rPr lang="en-IN" sz="4900" dirty="0" smtClean="0">
                <a:solidFill>
                  <a:schemeClr val="bg1"/>
                </a:solidFill>
              </a:rPr>
              <a:t> A, Sur D, Singh VP, </a:t>
            </a:r>
            <a:r>
              <a:rPr lang="en-IN" sz="4900" dirty="0" err="1" smtClean="0">
                <a:solidFill>
                  <a:schemeClr val="bg1"/>
                </a:solidFill>
              </a:rPr>
              <a:t>Siddique</a:t>
            </a:r>
            <a:r>
              <a:rPr lang="en-IN" sz="4900" dirty="0" smtClean="0">
                <a:solidFill>
                  <a:schemeClr val="bg1"/>
                </a:solidFill>
              </a:rPr>
              <a:t> NA, Manna B, </a:t>
            </a:r>
            <a:r>
              <a:rPr lang="en-IN" sz="4900" dirty="0" err="1" smtClean="0">
                <a:solidFill>
                  <a:schemeClr val="bg1"/>
                </a:solidFill>
              </a:rPr>
              <a:t>Lal</a:t>
            </a:r>
            <a:r>
              <a:rPr lang="en-IN" sz="4900" dirty="0" smtClean="0">
                <a:solidFill>
                  <a:schemeClr val="bg1"/>
                </a:solidFill>
              </a:rPr>
              <a:t> CS, </a:t>
            </a:r>
            <a:r>
              <a:rPr lang="en-IN" sz="4900" dirty="0" err="1" smtClean="0">
                <a:solidFill>
                  <a:schemeClr val="bg1"/>
                </a:solidFill>
              </a:rPr>
              <a:t>Sinha</a:t>
            </a:r>
            <a:r>
              <a:rPr lang="en-IN" sz="4900" dirty="0" smtClean="0">
                <a:solidFill>
                  <a:schemeClr val="bg1"/>
                </a:solidFill>
              </a:rPr>
              <a:t> PK, </a:t>
            </a:r>
            <a:r>
              <a:rPr lang="en-IN" sz="4900" dirty="0" err="1" smtClean="0">
                <a:solidFill>
                  <a:schemeClr val="bg1"/>
                </a:solidFill>
              </a:rPr>
              <a:t>Kishore</a:t>
            </a:r>
            <a:r>
              <a:rPr lang="en-IN" sz="4900" dirty="0" smtClean="0">
                <a:solidFill>
                  <a:schemeClr val="bg1"/>
                </a:solidFill>
              </a:rPr>
              <a:t> K, Bhattacharya SK Am J </a:t>
            </a:r>
            <a:r>
              <a:rPr lang="en-IN" sz="4900" dirty="0" err="1" smtClean="0">
                <a:solidFill>
                  <a:schemeClr val="bg1"/>
                </a:solidFill>
              </a:rPr>
              <a:t>Trop</a:t>
            </a:r>
            <a:r>
              <a:rPr lang="en-IN" sz="4900" dirty="0" smtClean="0">
                <a:solidFill>
                  <a:schemeClr val="bg1"/>
                </a:solidFill>
              </a:rPr>
              <a:t> Med </a:t>
            </a:r>
            <a:r>
              <a:rPr lang="en-IN" sz="4900" dirty="0" err="1" smtClean="0">
                <a:solidFill>
                  <a:schemeClr val="bg1"/>
                </a:solidFill>
              </a:rPr>
              <a:t>Hyg</a:t>
            </a:r>
            <a:r>
              <a:rPr lang="en-IN" sz="4900" dirty="0" smtClean="0">
                <a:solidFill>
                  <a:schemeClr val="bg1"/>
                </a:solidFill>
              </a:rPr>
              <a:t> 2005 Jul;73(1):74-8</a:t>
            </a:r>
          </a:p>
          <a:p>
            <a:pPr lvl="0"/>
            <a:r>
              <a:rPr lang="en-IN" sz="4900" dirty="0" smtClean="0">
                <a:solidFill>
                  <a:schemeClr val="bg1"/>
                </a:solidFill>
              </a:rPr>
              <a:t>Indicators</a:t>
            </a:r>
            <a:r>
              <a:rPr lang="en-IN" sz="4900" b="1" dirty="0" smtClean="0">
                <a:solidFill>
                  <a:schemeClr val="bg1"/>
                </a:solidFill>
              </a:rPr>
              <a:t> </a:t>
            </a:r>
            <a:r>
              <a:rPr lang="en-IN" sz="4900" dirty="0" smtClean="0">
                <a:solidFill>
                  <a:schemeClr val="bg1"/>
                </a:solidFill>
              </a:rPr>
              <a:t>for monitoring and evaluation of the </a:t>
            </a:r>
            <a:r>
              <a:rPr lang="en-IN" sz="4900" dirty="0" err="1" smtClean="0">
                <a:solidFill>
                  <a:schemeClr val="bg1"/>
                </a:solidFill>
              </a:rPr>
              <a:t>kala-azar</a:t>
            </a:r>
            <a:r>
              <a:rPr lang="en-IN" sz="4900" dirty="0" smtClean="0">
                <a:solidFill>
                  <a:schemeClr val="bg1"/>
                </a:solidFill>
              </a:rPr>
              <a:t> elimination programme by World Health Organisation, August 2010</a:t>
            </a:r>
          </a:p>
          <a:p>
            <a:pPr lvl="0"/>
            <a:r>
              <a:rPr lang="en-IN" sz="4900" dirty="0" smtClean="0">
                <a:solidFill>
                  <a:schemeClr val="bg1"/>
                </a:solidFill>
              </a:rPr>
              <a:t>Control of the </a:t>
            </a:r>
            <a:r>
              <a:rPr lang="en-IN" sz="4900" dirty="0" err="1" smtClean="0">
                <a:solidFill>
                  <a:schemeClr val="bg1"/>
                </a:solidFill>
              </a:rPr>
              <a:t>Leishmaniases</a:t>
            </a:r>
            <a:r>
              <a:rPr lang="en-IN" sz="4900" dirty="0" smtClean="0">
                <a:solidFill>
                  <a:schemeClr val="bg1"/>
                </a:solidFill>
              </a:rPr>
              <a:t>, World Health Organisation Technical Support series, March 2010</a:t>
            </a:r>
          </a:p>
          <a:p>
            <a:pPr lvl="0"/>
            <a:r>
              <a:rPr lang="en-IN" sz="4900" dirty="0" smtClean="0">
                <a:solidFill>
                  <a:schemeClr val="bg1"/>
                </a:solidFill>
              </a:rPr>
              <a:t>District Profile-2013, District Health Society, </a:t>
            </a:r>
            <a:r>
              <a:rPr lang="en-IN" sz="4900" dirty="0" err="1" smtClean="0">
                <a:solidFill>
                  <a:schemeClr val="bg1"/>
                </a:solidFill>
              </a:rPr>
              <a:t>Kishanganj</a:t>
            </a:r>
            <a:r>
              <a:rPr lang="en-IN" sz="4900" dirty="0" smtClean="0">
                <a:solidFill>
                  <a:schemeClr val="bg1"/>
                </a:solidFill>
              </a:rPr>
              <a:t>, Bihar</a:t>
            </a:r>
          </a:p>
          <a:p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13800" dirty="0" smtClean="0">
                <a:solidFill>
                  <a:srgbClr val="FFFF00"/>
                </a:solidFill>
                <a:latin typeface="Harrington" pitchFamily="82" charset="0"/>
              </a:rPr>
              <a:t>Thank You. </a:t>
            </a:r>
            <a:endParaRPr lang="en-IN" sz="13800" dirty="0">
              <a:solidFill>
                <a:srgbClr val="FFFF00"/>
              </a:solidFill>
              <a:latin typeface="Harringto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Contents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r>
              <a:rPr lang="en-IN" dirty="0" smtClean="0">
                <a:solidFill>
                  <a:srgbClr val="FFFF00"/>
                </a:solidFill>
              </a:rPr>
              <a:t>Program Areas</a:t>
            </a:r>
          </a:p>
          <a:p>
            <a:r>
              <a:rPr lang="en-IN" dirty="0" smtClean="0">
                <a:solidFill>
                  <a:srgbClr val="FFFF00"/>
                </a:solidFill>
              </a:rPr>
              <a:t>VL </a:t>
            </a:r>
            <a:r>
              <a:rPr lang="en-IN" dirty="0" err="1" smtClean="0">
                <a:solidFill>
                  <a:srgbClr val="FFFF00"/>
                </a:solidFill>
              </a:rPr>
              <a:t>Organogram</a:t>
            </a:r>
            <a:endParaRPr lang="en-IN" dirty="0" smtClean="0">
              <a:solidFill>
                <a:srgbClr val="FFFF00"/>
              </a:solidFill>
            </a:endParaRPr>
          </a:p>
          <a:p>
            <a:r>
              <a:rPr lang="en-IN" dirty="0" smtClean="0">
                <a:solidFill>
                  <a:srgbClr val="FFFF00"/>
                </a:solidFill>
              </a:rPr>
              <a:t>Program Goal</a:t>
            </a:r>
          </a:p>
          <a:p>
            <a:r>
              <a:rPr lang="en-IN" dirty="0" smtClean="0">
                <a:solidFill>
                  <a:srgbClr val="FFFF00"/>
                </a:solidFill>
              </a:rPr>
              <a:t>Objectives</a:t>
            </a:r>
            <a:endParaRPr lang="en-IN" dirty="0" smtClean="0">
              <a:solidFill>
                <a:srgbClr val="FFFF00"/>
              </a:solidFill>
            </a:endParaRPr>
          </a:p>
          <a:p>
            <a:r>
              <a:rPr lang="en-IN" dirty="0" smtClean="0">
                <a:solidFill>
                  <a:srgbClr val="FFFF00"/>
                </a:solidFill>
              </a:rPr>
              <a:t>Methodology</a:t>
            </a:r>
          </a:p>
          <a:p>
            <a:r>
              <a:rPr lang="en-IN" dirty="0" smtClean="0">
                <a:solidFill>
                  <a:srgbClr val="FFFF00"/>
                </a:solidFill>
              </a:rPr>
              <a:t>Major Findings</a:t>
            </a:r>
          </a:p>
          <a:p>
            <a:r>
              <a:rPr lang="en-IN" dirty="0" smtClean="0">
                <a:solidFill>
                  <a:srgbClr val="FFFF00"/>
                </a:solidFill>
              </a:rPr>
              <a:t>Conclusion</a:t>
            </a:r>
          </a:p>
          <a:p>
            <a:r>
              <a:rPr lang="en-IN" dirty="0" smtClean="0">
                <a:solidFill>
                  <a:srgbClr val="FFFF00"/>
                </a:solidFill>
              </a:rPr>
              <a:t>References</a:t>
            </a: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chemeClr val="bg1"/>
                </a:solidFill>
              </a:rPr>
              <a:t>Program Areas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4" name="Content Placeholder 3" descr="Bihar Map with numbering(Fina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4318" y="1163046"/>
            <a:ext cx="8860688" cy="531206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1F3281-FBB4-4588-BCF3-EC7D741DACF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dirty="0" smtClean="0">
                <a:solidFill>
                  <a:schemeClr val="bg1"/>
                </a:solidFill>
              </a:rPr>
              <a:t>VL </a:t>
            </a:r>
            <a:r>
              <a:rPr dirty="0" err="1" smtClean="0">
                <a:solidFill>
                  <a:schemeClr val="bg1"/>
                </a:solidFill>
              </a:rPr>
              <a:t>Organogram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rot="16200000">
            <a:off x="-470420" y="4759327"/>
            <a:ext cx="2403055" cy="96087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296" tIns="46648" rIns="93296" bIns="46648" numCol="1" rtlCol="0" anchor="t" anchorCtr="0" compatLnSpc="1">
            <a:prstTxWarp prst="textNoShape">
              <a:avLst/>
            </a:prstTxWarp>
          </a:bodyPr>
          <a:lstStyle/>
          <a:p>
            <a:pPr algn="ctr" defTabSz="93296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ＭＳ Ｐゴシック" pitchFamily="-96" charset="-128"/>
              </a:rPr>
              <a:t>District</a:t>
            </a:r>
            <a:r>
              <a:rPr lang="en-US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ea typeface="ＭＳ Ｐゴシック" pitchFamily="-96" charset="-128"/>
              </a:rPr>
              <a:t> team</a:t>
            </a:r>
          </a:p>
        </p:txBody>
      </p:sp>
      <p:sp>
        <p:nvSpPr>
          <p:cNvPr id="9" name="Rounded Rectangle 8"/>
          <p:cNvSpPr/>
          <p:nvPr/>
        </p:nvSpPr>
        <p:spPr bwMode="auto">
          <a:xfrm rot="16200000">
            <a:off x="-409583" y="2126962"/>
            <a:ext cx="2269770" cy="9724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296" tIns="46648" rIns="93296" bIns="46648" numCol="1" rtlCol="0" anchor="t" anchorCtr="0" compatLnSpc="1">
            <a:prstTxWarp prst="textNoShape">
              <a:avLst/>
            </a:prstTxWarp>
          </a:bodyPr>
          <a:lstStyle/>
          <a:p>
            <a:pPr algn="ctr" defTabSz="93296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ea typeface="ＭＳ Ｐゴシック" pitchFamily="-96" charset="-128"/>
              </a:rPr>
              <a:t>STATE team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1F3281-FBB4-4588-BCF3-EC7D741DACF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11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507288" cy="529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03" y="196292"/>
            <a:ext cx="8229600" cy="685801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FFFF00"/>
                </a:solidFill>
              </a:rPr>
              <a:t>Program Goal</a:t>
            </a:r>
            <a:endParaRPr lang="en-IN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sz="2900" dirty="0" smtClean="0">
                <a:solidFill>
                  <a:schemeClr val="bg1"/>
                </a:solidFill>
              </a:rPr>
              <a:t>To reduce </a:t>
            </a:r>
            <a:r>
              <a:rPr lang="en-IN" sz="2900" u="sng" dirty="0" smtClean="0">
                <a:solidFill>
                  <a:schemeClr val="bg1"/>
                </a:solidFill>
              </a:rPr>
              <a:t>annual incidence </a:t>
            </a:r>
            <a:r>
              <a:rPr lang="en-IN" sz="2900" dirty="0" smtClean="0">
                <a:solidFill>
                  <a:schemeClr val="bg1"/>
                </a:solidFill>
              </a:rPr>
              <a:t>of disease to less than 1 per 10,000 population at the sub-district (block) level </a:t>
            </a:r>
          </a:p>
          <a:p>
            <a:pPr>
              <a:buNone/>
            </a:pPr>
            <a:endParaRPr lang="en-IN" sz="29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1F3281-FBB4-4588-BCF3-EC7D741DACF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4974" y="3869823"/>
            <a:ext cx="2204248" cy="238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Objectives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To measure that what percentage of people know about the causes, signs and symptoms of Kala </a:t>
            </a:r>
            <a:r>
              <a:rPr lang="en-IN" dirty="0" err="1" smtClean="0">
                <a:solidFill>
                  <a:schemeClr val="bg1">
                    <a:lumMod val="95000"/>
                  </a:schemeClr>
                </a:solidFill>
              </a:rPr>
              <a:t>Azar</a:t>
            </a: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To find the most popular measure to protect against Kala </a:t>
            </a:r>
            <a:r>
              <a:rPr lang="en-IN" dirty="0" err="1" smtClean="0">
                <a:solidFill>
                  <a:schemeClr val="bg1">
                    <a:lumMod val="95000"/>
                  </a:schemeClr>
                </a:solidFill>
              </a:rPr>
              <a:t>Azar</a:t>
            </a: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 smtClean="0">
                <a:solidFill>
                  <a:schemeClr val="bg1">
                    <a:lumMod val="95000"/>
                  </a:schemeClr>
                </a:solidFill>
              </a:rPr>
              <a:t>To determine the major source of information regarding Kala </a:t>
            </a:r>
            <a:r>
              <a:rPr lang="en-IN" dirty="0" err="1" smtClean="0">
                <a:solidFill>
                  <a:schemeClr val="bg1">
                    <a:lumMod val="95000"/>
                  </a:schemeClr>
                </a:solidFill>
              </a:rPr>
              <a:t>Azar</a:t>
            </a:r>
            <a:endParaRPr lang="en-IN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Methodology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r>
              <a:rPr lang="en-IN" b="1" dirty="0" smtClean="0">
                <a:solidFill>
                  <a:schemeClr val="bg1">
                    <a:lumMod val="95000"/>
                  </a:schemeClr>
                </a:solidFill>
              </a:rPr>
              <a:t>Study Area- </a:t>
            </a:r>
            <a:r>
              <a:rPr lang="en-IN" sz="2600" dirty="0" err="1" smtClean="0">
                <a:solidFill>
                  <a:schemeClr val="bg1">
                    <a:lumMod val="95000"/>
                  </a:schemeClr>
                </a:solidFill>
              </a:rPr>
              <a:t>Sitihar</a:t>
            </a:r>
            <a:r>
              <a:rPr lang="en-IN" sz="26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IN" sz="2600" dirty="0" err="1" smtClean="0">
                <a:solidFill>
                  <a:schemeClr val="bg1">
                    <a:lumMod val="95000"/>
                  </a:schemeClr>
                </a:solidFill>
              </a:rPr>
              <a:t>village,Bahadurganj</a:t>
            </a:r>
            <a:r>
              <a:rPr lang="en-IN" sz="2600" dirty="0" smtClean="0">
                <a:solidFill>
                  <a:schemeClr val="bg1">
                    <a:lumMod val="95000"/>
                  </a:schemeClr>
                </a:solidFill>
              </a:rPr>
              <a:t> block, </a:t>
            </a:r>
            <a:r>
              <a:rPr lang="en-IN" sz="2600" dirty="0" err="1" smtClean="0">
                <a:solidFill>
                  <a:schemeClr val="bg1">
                    <a:lumMod val="95000"/>
                  </a:schemeClr>
                </a:solidFill>
              </a:rPr>
              <a:t>Kishanganj</a:t>
            </a:r>
            <a:r>
              <a:rPr lang="en-IN" sz="2600" dirty="0" smtClean="0">
                <a:solidFill>
                  <a:schemeClr val="bg1">
                    <a:lumMod val="95000"/>
                  </a:schemeClr>
                </a:solidFill>
              </a:rPr>
              <a:t> District</a:t>
            </a:r>
            <a:endParaRPr lang="en-IN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IN" b="1" dirty="0" smtClean="0">
                <a:solidFill>
                  <a:schemeClr val="bg1">
                    <a:lumMod val="95000"/>
                  </a:schemeClr>
                </a:solidFill>
              </a:rPr>
              <a:t>Study Design- </a:t>
            </a:r>
            <a:r>
              <a:rPr lang="en-IN" sz="2600" dirty="0" smtClean="0">
                <a:solidFill>
                  <a:schemeClr val="bg1">
                    <a:lumMod val="95000"/>
                  </a:schemeClr>
                </a:solidFill>
              </a:rPr>
              <a:t>Cross sectional study</a:t>
            </a:r>
            <a:endParaRPr lang="en-IN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IN" sz="3500" b="1" dirty="0" smtClean="0">
                <a:solidFill>
                  <a:schemeClr val="bg1">
                    <a:lumMod val="95000"/>
                  </a:schemeClr>
                </a:solidFill>
              </a:rPr>
              <a:t>Sampling method- </a:t>
            </a:r>
            <a:r>
              <a:rPr lang="en-IN" sz="2600" dirty="0" smtClean="0">
                <a:solidFill>
                  <a:schemeClr val="bg1">
                    <a:lumMod val="95000"/>
                  </a:schemeClr>
                </a:solidFill>
              </a:rPr>
              <a:t>Multilevel Sampling Method</a:t>
            </a:r>
            <a:endParaRPr lang="en-IN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IN" b="1" dirty="0" smtClean="0">
                <a:solidFill>
                  <a:schemeClr val="bg1">
                    <a:lumMod val="95000"/>
                  </a:schemeClr>
                </a:solidFill>
              </a:rPr>
              <a:t>Sample size- </a:t>
            </a:r>
            <a:r>
              <a:rPr lang="en-IN" sz="23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IN" sz="2300" b="1" i="1" dirty="0" smtClean="0">
                <a:solidFill>
                  <a:schemeClr val="bg1">
                    <a:lumMod val="95000"/>
                  </a:schemeClr>
                </a:solidFill>
              </a:rPr>
              <a:t>n</a:t>
            </a:r>
            <a:r>
              <a:rPr lang="en-IN" sz="2300" b="1" dirty="0" smtClean="0">
                <a:solidFill>
                  <a:schemeClr val="bg1">
                    <a:lumMod val="95000"/>
                  </a:schemeClr>
                </a:solidFill>
              </a:rPr>
              <a:t> = [DEFF*</a:t>
            </a:r>
            <a:r>
              <a:rPr lang="en-IN" sz="2300" b="1" dirty="0" err="1" smtClean="0">
                <a:solidFill>
                  <a:schemeClr val="bg1">
                    <a:lumMod val="95000"/>
                  </a:schemeClr>
                </a:solidFill>
              </a:rPr>
              <a:t>Np</a:t>
            </a:r>
            <a:r>
              <a:rPr lang="en-IN" sz="2300" b="1" dirty="0" smtClean="0">
                <a:solidFill>
                  <a:schemeClr val="bg1">
                    <a:lumMod val="95000"/>
                  </a:schemeClr>
                </a:solidFill>
              </a:rPr>
              <a:t>(1-p)]/ [(d</a:t>
            </a:r>
            <a:r>
              <a:rPr lang="en-IN" sz="2300" b="1" baseline="30000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r>
              <a:rPr lang="en-IN" sz="2300" b="1" dirty="0" smtClean="0">
                <a:solidFill>
                  <a:schemeClr val="bg1">
                    <a:lumMod val="95000"/>
                  </a:schemeClr>
                </a:solidFill>
              </a:rPr>
              <a:t>/Z</a:t>
            </a:r>
            <a:r>
              <a:rPr lang="en-IN" sz="2300" b="1" baseline="30000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r>
              <a:rPr lang="en-IN" sz="2300" b="1" baseline="-25000" dirty="0" smtClean="0">
                <a:solidFill>
                  <a:schemeClr val="bg1">
                    <a:lumMod val="95000"/>
                  </a:schemeClr>
                </a:solidFill>
              </a:rPr>
              <a:t>1-α/2</a:t>
            </a:r>
            <a:r>
              <a:rPr lang="en-IN" sz="2300" b="1" dirty="0" smtClean="0">
                <a:solidFill>
                  <a:schemeClr val="bg1">
                    <a:lumMod val="95000"/>
                  </a:schemeClr>
                </a:solidFill>
              </a:rPr>
              <a:t>*(N-1)+p*(1-p)] </a:t>
            </a:r>
            <a:endParaRPr lang="en-IN" sz="2300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None/>
            </a:pP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      Population size(for finite population correction factor or </a:t>
            </a:r>
            <a:r>
              <a:rPr lang="en-IN" sz="2300" dirty="0" err="1" smtClean="0">
                <a:solidFill>
                  <a:schemeClr val="bg1">
                    <a:lumMod val="95000"/>
                  </a:schemeClr>
                </a:solidFill>
              </a:rPr>
              <a:t>fpc</a:t>
            </a: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)(</a:t>
            </a:r>
            <a:r>
              <a:rPr lang="en-IN" sz="2300" i="1" dirty="0" smtClean="0">
                <a:solidFill>
                  <a:schemeClr val="bg1">
                    <a:lumMod val="95000"/>
                  </a:schemeClr>
                </a:solidFill>
              </a:rPr>
              <a:t>N</a:t>
            </a: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): 1432</a:t>
            </a:r>
          </a:p>
          <a:p>
            <a:pPr>
              <a:buNone/>
            </a:pP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      Hypothesized % frequency of outcome factor in the population (</a:t>
            </a:r>
            <a:r>
              <a:rPr lang="en-IN" sz="2300" i="1" dirty="0" smtClean="0">
                <a:solidFill>
                  <a:schemeClr val="bg1">
                    <a:lumMod val="95000"/>
                  </a:schemeClr>
                </a:solidFill>
              </a:rPr>
              <a:t>p</a:t>
            </a: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): 95%+/-5</a:t>
            </a:r>
          </a:p>
          <a:p>
            <a:pPr>
              <a:buNone/>
            </a:pP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      Confidence limits as % of 100(absolute +/- %)(</a:t>
            </a:r>
            <a:r>
              <a:rPr lang="en-IN" sz="2300" i="1" dirty="0" smtClean="0">
                <a:solidFill>
                  <a:schemeClr val="bg1">
                    <a:lumMod val="95000"/>
                  </a:schemeClr>
                </a:solidFill>
              </a:rPr>
              <a:t>d</a:t>
            </a: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): 5%</a:t>
            </a:r>
          </a:p>
          <a:p>
            <a:pPr>
              <a:buNone/>
            </a:pP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      Design effect (for cluster surveys-</a:t>
            </a:r>
            <a:r>
              <a:rPr lang="en-IN" sz="2300" i="1" dirty="0" smtClean="0">
                <a:solidFill>
                  <a:schemeClr val="bg1">
                    <a:lumMod val="95000"/>
                  </a:schemeClr>
                </a:solidFill>
              </a:rPr>
              <a:t>DEFF</a:t>
            </a: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):1</a:t>
            </a:r>
          </a:p>
          <a:p>
            <a:r>
              <a:rPr lang="en-IN" b="1" dirty="0" smtClean="0">
                <a:solidFill>
                  <a:schemeClr val="bg1">
                    <a:lumMod val="95000"/>
                  </a:schemeClr>
                </a:solidFill>
              </a:rPr>
              <a:t>Timeframe-</a:t>
            </a: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 27</a:t>
            </a:r>
            <a:r>
              <a:rPr lang="en-IN" sz="2300" baseline="30000" dirty="0" smtClean="0">
                <a:solidFill>
                  <a:schemeClr val="bg1">
                    <a:lumMod val="95000"/>
                  </a:schemeClr>
                </a:solidFill>
              </a:rPr>
              <a:t>th</a:t>
            </a: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 January to 27</a:t>
            </a:r>
            <a:r>
              <a:rPr lang="en-IN" sz="2300" baseline="30000" dirty="0" smtClean="0">
                <a:solidFill>
                  <a:schemeClr val="bg1">
                    <a:lumMod val="95000"/>
                  </a:schemeClr>
                </a:solidFill>
              </a:rPr>
              <a:t>th</a:t>
            </a:r>
            <a:r>
              <a:rPr lang="en-IN" sz="2300" dirty="0" smtClean="0">
                <a:solidFill>
                  <a:schemeClr val="bg1">
                    <a:lumMod val="95000"/>
                  </a:schemeClr>
                </a:solidFill>
              </a:rPr>
              <a:t> April, 2014.</a:t>
            </a:r>
            <a:endParaRPr lang="en-IN" sz="26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Major Findings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3528" y="2348880"/>
            <a:ext cx="1440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16% (11) respondents were aware about Kala </a:t>
            </a:r>
            <a:r>
              <a:rPr lang="en-IN" dirty="0" err="1" smtClean="0">
                <a:solidFill>
                  <a:schemeClr val="bg1"/>
                </a:solidFill>
                <a:latin typeface="Harrington" pitchFamily="82" charset="0"/>
              </a:rPr>
              <a:t>Azar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48264" y="3717032"/>
            <a:ext cx="151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84% (59) respondents were not aware about Kala </a:t>
            </a:r>
            <a:r>
              <a:rPr lang="en-IN" dirty="0" err="1" smtClean="0">
                <a:solidFill>
                  <a:schemeClr val="bg1"/>
                </a:solidFill>
                <a:latin typeface="Harrington" pitchFamily="82" charset="0"/>
              </a:rPr>
              <a:t>Azar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  <p:pic>
        <p:nvPicPr>
          <p:cNvPr id="24" name="Content Placeholder 23" descr="c2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5000" contrast="-3000"/>
          </a:blip>
          <a:stretch>
            <a:fillRect/>
          </a:stretch>
        </p:blipFill>
        <p:spPr>
          <a:xfrm>
            <a:off x="2483768" y="1700808"/>
            <a:ext cx="3744416" cy="4104456"/>
          </a:xfrm>
          <a:effectLst>
            <a:outerShdw dist="50800" dir="5400000" algn="ctr" rotWithShape="0">
              <a:srgbClr val="000000">
                <a:alpha val="43137"/>
              </a:srgbClr>
            </a:outerShdw>
          </a:effectLst>
        </p:spPr>
      </p:pic>
      <p:cxnSp>
        <p:nvCxnSpPr>
          <p:cNvPr id="27" name="Straight Arrow Connector 26"/>
          <p:cNvCxnSpPr/>
          <p:nvPr/>
        </p:nvCxnSpPr>
        <p:spPr>
          <a:xfrm>
            <a:off x="1835696" y="2924944"/>
            <a:ext cx="1368152" cy="0"/>
          </a:xfrm>
          <a:prstGeom prst="straightConnector1">
            <a:avLst/>
          </a:prstGeom>
          <a:ln w="19050" cmpd="thickThin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>
            <a:off x="5436096" y="3861048"/>
            <a:ext cx="1368152" cy="93610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Major Findings</a:t>
            </a:r>
            <a:endParaRPr lang="en-IN" dirty="0"/>
          </a:p>
        </p:txBody>
      </p:sp>
      <p:pic>
        <p:nvPicPr>
          <p:cNvPr id="4" name="Content Placeholder 3" descr="m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3672408" cy="3312368"/>
          </a:xfrm>
        </p:spPr>
      </p:pic>
      <p:sp>
        <p:nvSpPr>
          <p:cNvPr id="5" name="TextBox 4"/>
          <p:cNvSpPr txBox="1"/>
          <p:nvPr/>
        </p:nvSpPr>
        <p:spPr>
          <a:xfrm>
            <a:off x="611560" y="5013176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82% (9) people responded that Kala </a:t>
            </a:r>
            <a:r>
              <a:rPr lang="en-IN" dirty="0" err="1" smtClean="0">
                <a:solidFill>
                  <a:schemeClr val="bg1"/>
                </a:solidFill>
                <a:latin typeface="Harrington" pitchFamily="82" charset="0"/>
              </a:rPr>
              <a:t>Azar</a:t>
            </a:r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 spreads due to mosquito bite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  <p:pic>
        <p:nvPicPr>
          <p:cNvPr id="6" name="Picture 5" descr="q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3212976"/>
            <a:ext cx="2857500" cy="16722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24128" y="508518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18% (2) people had no idea that how Kala </a:t>
            </a:r>
            <a:r>
              <a:rPr lang="en-IN" dirty="0" err="1" smtClean="0">
                <a:solidFill>
                  <a:schemeClr val="bg1"/>
                </a:solidFill>
                <a:latin typeface="Harrington" pitchFamily="82" charset="0"/>
              </a:rPr>
              <a:t>Azar</a:t>
            </a:r>
            <a:r>
              <a:rPr lang="en-IN" dirty="0" smtClean="0">
                <a:solidFill>
                  <a:schemeClr val="bg1"/>
                </a:solidFill>
                <a:latin typeface="Harrington" pitchFamily="82" charset="0"/>
              </a:rPr>
              <a:t> gets spread</a:t>
            </a:r>
            <a:endParaRPr lang="en-IN" dirty="0">
              <a:solidFill>
                <a:schemeClr val="bg1"/>
              </a:solidFill>
              <a:latin typeface="Harringto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525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Knowledge, Attitude and Practices regarding Kala-Azar in a highly endemic village of Kishanganj District, Bihar, India</vt:lpstr>
      <vt:lpstr>Contents</vt:lpstr>
      <vt:lpstr>Program Areas</vt:lpstr>
      <vt:lpstr>VL Organogram</vt:lpstr>
      <vt:lpstr>Program Goal</vt:lpstr>
      <vt:lpstr>Objectives</vt:lpstr>
      <vt:lpstr>Methodology</vt:lpstr>
      <vt:lpstr>Major Findings</vt:lpstr>
      <vt:lpstr>Major Findings</vt:lpstr>
      <vt:lpstr>Major Findings</vt:lpstr>
      <vt:lpstr>Major Findings</vt:lpstr>
      <vt:lpstr>Major Findings</vt:lpstr>
      <vt:lpstr>Conclusion</vt:lpstr>
      <vt:lpstr>References</vt:lpstr>
      <vt:lpstr>Slide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Knowledge, Attitude and Practices regarding Kala-Azar in a highly endemic village of Kishanganj District, Bihar, India</dc:title>
  <dc:creator>dell</dc:creator>
  <cp:lastModifiedBy>dell</cp:lastModifiedBy>
  <cp:revision>24</cp:revision>
  <dcterms:created xsi:type="dcterms:W3CDTF">2014-05-04T04:22:15Z</dcterms:created>
  <dcterms:modified xsi:type="dcterms:W3CDTF">2014-05-06T03:46:30Z</dcterms:modified>
</cp:coreProperties>
</file>