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7"/>
  </p:notesMasterIdLst>
  <p:sldIdLst>
    <p:sldId id="256" r:id="rId3"/>
    <p:sldId id="321" r:id="rId4"/>
    <p:sldId id="264" r:id="rId5"/>
    <p:sldId id="273" r:id="rId6"/>
    <p:sldId id="278" r:id="rId7"/>
    <p:sldId id="276" r:id="rId8"/>
    <p:sldId id="313" r:id="rId9"/>
    <p:sldId id="277" r:id="rId10"/>
    <p:sldId id="325" r:id="rId11"/>
    <p:sldId id="283" r:id="rId12"/>
    <p:sldId id="284" r:id="rId13"/>
    <p:sldId id="286" r:id="rId14"/>
    <p:sldId id="262" r:id="rId15"/>
    <p:sldId id="287" r:id="rId16"/>
    <p:sldId id="315" r:id="rId17"/>
    <p:sldId id="299" r:id="rId18"/>
    <p:sldId id="300" r:id="rId19"/>
    <p:sldId id="290" r:id="rId20"/>
    <p:sldId id="292" r:id="rId21"/>
    <p:sldId id="293" r:id="rId22"/>
    <p:sldId id="291" r:id="rId23"/>
    <p:sldId id="294" r:id="rId24"/>
    <p:sldId id="316" r:id="rId25"/>
    <p:sldId id="298" r:id="rId26"/>
    <p:sldId id="296" r:id="rId27"/>
    <p:sldId id="297" r:id="rId28"/>
    <p:sldId id="305" r:id="rId29"/>
    <p:sldId id="317" r:id="rId30"/>
    <p:sldId id="304" r:id="rId31"/>
    <p:sldId id="272" r:id="rId32"/>
    <p:sldId id="324" r:id="rId33"/>
    <p:sldId id="306" r:id="rId34"/>
    <p:sldId id="307" r:id="rId35"/>
    <p:sldId id="308" r:id="rId36"/>
    <p:sldId id="323" r:id="rId37"/>
    <p:sldId id="309" r:id="rId38"/>
    <p:sldId id="310" r:id="rId39"/>
    <p:sldId id="311" r:id="rId40"/>
    <p:sldId id="312" r:id="rId41"/>
    <p:sldId id="319" r:id="rId42"/>
    <p:sldId id="314" r:id="rId43"/>
    <p:sldId id="322" r:id="rId44"/>
    <p:sldId id="318" r:id="rId45"/>
    <p:sldId id="320"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p:cViewPr varScale="1">
        <p:scale>
          <a:sx n="65" d="100"/>
          <a:sy n="65" d="100"/>
        </p:scale>
        <p:origin x="-143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4"/>
  <c:chart>
    <c:autoTitleDeleted val="1"/>
    <c:view3D>
      <c:rAngAx val="1"/>
    </c:view3D>
    <c:plotArea>
      <c:layout/>
      <c:bar3DChart>
        <c:barDir val="col"/>
        <c:grouping val="clustered"/>
        <c:ser>
          <c:idx val="0"/>
          <c:order val="0"/>
          <c:tx>
            <c:strRef>
              <c:f>Sheet1!$B$1</c:f>
              <c:strCache>
                <c:ptCount val="1"/>
                <c:pt idx="0">
                  <c:v>Percentage of error reported</c:v>
                </c:pt>
              </c:strCache>
            </c:strRef>
          </c:tx>
          <c:cat>
            <c:strRef>
              <c:f>Sheet1!$A$2:$A$4</c:f>
              <c:strCache>
                <c:ptCount val="3"/>
                <c:pt idx="0">
                  <c:v>High</c:v>
                </c:pt>
                <c:pt idx="1">
                  <c:v>Medium</c:v>
                </c:pt>
                <c:pt idx="2">
                  <c:v>Low</c:v>
                </c:pt>
              </c:strCache>
            </c:strRef>
          </c:cat>
          <c:val>
            <c:numRef>
              <c:f>Sheet1!$B$2:$B$4</c:f>
              <c:numCache>
                <c:formatCode>General</c:formatCode>
                <c:ptCount val="3"/>
                <c:pt idx="0">
                  <c:v>41.09</c:v>
                </c:pt>
                <c:pt idx="1">
                  <c:v>15</c:v>
                </c:pt>
                <c:pt idx="2">
                  <c:v>43</c:v>
                </c:pt>
              </c:numCache>
            </c:numRef>
          </c:val>
        </c:ser>
        <c:dLbls>
          <c:showVal val="1"/>
        </c:dLbls>
        <c:gapWidth val="75"/>
        <c:shape val="cylinder"/>
        <c:axId val="80843520"/>
        <c:axId val="80845056"/>
        <c:axId val="0"/>
      </c:bar3DChart>
      <c:catAx>
        <c:axId val="80843520"/>
        <c:scaling>
          <c:orientation val="minMax"/>
        </c:scaling>
        <c:axPos val="b"/>
        <c:majorTickMark val="none"/>
        <c:tickLblPos val="nextTo"/>
        <c:crossAx val="80845056"/>
        <c:crosses val="autoZero"/>
        <c:auto val="1"/>
        <c:lblAlgn val="ctr"/>
        <c:lblOffset val="100"/>
      </c:catAx>
      <c:valAx>
        <c:axId val="80845056"/>
        <c:scaling>
          <c:orientation val="minMax"/>
        </c:scaling>
        <c:axPos val="l"/>
        <c:numFmt formatCode="General" sourceLinked="1"/>
        <c:majorTickMark val="none"/>
        <c:tickLblPos val="nextTo"/>
        <c:crossAx val="80843520"/>
        <c:crosses val="autoZero"/>
        <c:crossBetween val="between"/>
      </c:valAx>
    </c:plotArea>
    <c:legend>
      <c:legendPos val="b"/>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7"/>
  <c:chart>
    <c:title>
      <c:layout/>
    </c:title>
    <c:view3D>
      <c:perspective val="30"/>
    </c:view3D>
    <c:plotArea>
      <c:layout/>
      <c:line3DChart>
        <c:grouping val="standard"/>
        <c:ser>
          <c:idx val="0"/>
          <c:order val="0"/>
          <c:tx>
            <c:strRef>
              <c:f>Sheet1!$B$1</c:f>
              <c:strCache>
                <c:ptCount val="1"/>
                <c:pt idx="0">
                  <c:v>No. Of issues</c:v>
                </c:pt>
              </c:strCache>
            </c:strRef>
          </c:tx>
          <c:cat>
            <c:strRef>
              <c:f>Sheet1!$A$2:$A$7</c:f>
              <c:strCache>
                <c:ptCount val="6"/>
                <c:pt idx="0">
                  <c:v>Ist week</c:v>
                </c:pt>
                <c:pt idx="1">
                  <c:v>2nd week</c:v>
                </c:pt>
                <c:pt idx="2">
                  <c:v>3rd week</c:v>
                </c:pt>
                <c:pt idx="3">
                  <c:v>4th week</c:v>
                </c:pt>
                <c:pt idx="4">
                  <c:v>5th week</c:v>
                </c:pt>
                <c:pt idx="5">
                  <c:v>Parallel</c:v>
                </c:pt>
              </c:strCache>
            </c:strRef>
          </c:cat>
          <c:val>
            <c:numRef>
              <c:f>Sheet1!$B$2:$B$7</c:f>
              <c:numCache>
                <c:formatCode>General</c:formatCode>
                <c:ptCount val="6"/>
                <c:pt idx="0">
                  <c:v>146</c:v>
                </c:pt>
                <c:pt idx="1">
                  <c:v>125</c:v>
                </c:pt>
                <c:pt idx="2">
                  <c:v>80</c:v>
                </c:pt>
                <c:pt idx="3">
                  <c:v>60</c:v>
                </c:pt>
                <c:pt idx="4">
                  <c:v>35</c:v>
                </c:pt>
                <c:pt idx="5">
                  <c:v>130</c:v>
                </c:pt>
              </c:numCache>
            </c:numRef>
          </c:val>
        </c:ser>
        <c:axId val="90080000"/>
        <c:axId val="91143552"/>
        <c:axId val="85097088"/>
      </c:line3DChart>
      <c:catAx>
        <c:axId val="90080000"/>
        <c:scaling>
          <c:orientation val="minMax"/>
        </c:scaling>
        <c:axPos val="b"/>
        <c:tickLblPos val="nextTo"/>
        <c:crossAx val="91143552"/>
        <c:crosses val="autoZero"/>
        <c:auto val="1"/>
        <c:lblAlgn val="ctr"/>
        <c:lblOffset val="100"/>
      </c:catAx>
      <c:valAx>
        <c:axId val="91143552"/>
        <c:scaling>
          <c:orientation val="minMax"/>
        </c:scaling>
        <c:axPos val="l"/>
        <c:majorGridlines/>
        <c:numFmt formatCode="General" sourceLinked="1"/>
        <c:tickLblPos val="nextTo"/>
        <c:crossAx val="90080000"/>
        <c:crosses val="autoZero"/>
        <c:crossBetween val="between"/>
      </c:valAx>
      <c:serAx>
        <c:axId val="85097088"/>
        <c:scaling>
          <c:orientation val="minMax"/>
        </c:scaling>
        <c:axPos val="b"/>
        <c:tickLblPos val="nextTo"/>
        <c:crossAx val="91143552"/>
        <c:crosses val="autoZero"/>
      </c:ser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27BFA-8718-454D-A7BD-4DF762F6EC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D9E625-C9BC-498C-98FF-4F86868EAD11}">
      <dgm:prSet phldrT="[Text]"/>
      <dgm:spPr/>
      <dgm:t>
        <a:bodyPr/>
        <a:lstStyle/>
        <a:p>
          <a:r>
            <a:rPr lang="en-US" b="1" dirty="0" smtClean="0">
              <a:solidFill>
                <a:srgbClr val="FF0000"/>
              </a:solidFill>
              <a:latin typeface="Times New Roman" pitchFamily="18" charset="0"/>
              <a:cs typeface="Times New Roman" pitchFamily="18" charset="0"/>
            </a:rPr>
            <a:t>Solution mapping</a:t>
          </a:r>
          <a:endParaRPr lang="en-US" b="1" dirty="0">
            <a:solidFill>
              <a:srgbClr val="FF0000"/>
            </a:solidFill>
            <a:latin typeface="Times New Roman" pitchFamily="18" charset="0"/>
            <a:cs typeface="Times New Roman" pitchFamily="18" charset="0"/>
          </a:endParaRPr>
        </a:p>
      </dgm:t>
    </dgm:pt>
    <dgm:pt modelId="{D479D839-B035-435A-B1B4-5117AD0642A5}" type="parTrans" cxnId="{13708BF7-3B5F-4778-9A75-9D9283796286}">
      <dgm:prSet/>
      <dgm:spPr/>
      <dgm:t>
        <a:bodyPr/>
        <a:lstStyle/>
        <a:p>
          <a:endParaRPr lang="en-US" b="1">
            <a:solidFill>
              <a:srgbClr val="FF0000"/>
            </a:solidFill>
            <a:latin typeface="Times New Roman" pitchFamily="18" charset="0"/>
            <a:cs typeface="Times New Roman" pitchFamily="18" charset="0"/>
          </a:endParaRPr>
        </a:p>
      </dgm:t>
    </dgm:pt>
    <dgm:pt modelId="{DCACCEC4-2CAE-4B4F-A91E-7A6DC3DA3B6B}" type="sibTrans" cxnId="{13708BF7-3B5F-4778-9A75-9D9283796286}">
      <dgm:prSet/>
      <dgm:spPr/>
      <dgm:t>
        <a:bodyPr/>
        <a:lstStyle/>
        <a:p>
          <a:endParaRPr lang="en-US" b="1">
            <a:solidFill>
              <a:srgbClr val="FF0000"/>
            </a:solidFill>
            <a:latin typeface="Times New Roman" pitchFamily="18" charset="0"/>
            <a:cs typeface="Times New Roman" pitchFamily="18" charset="0"/>
          </a:endParaRPr>
        </a:p>
      </dgm:t>
    </dgm:pt>
    <dgm:pt modelId="{540556AB-EB21-439A-A981-9486EA4BA91B}">
      <dgm:prSet/>
      <dgm:spPr/>
      <dgm:t>
        <a:bodyPr/>
        <a:lstStyle/>
        <a:p>
          <a:r>
            <a:rPr lang="en-US" b="1" smtClean="0">
              <a:solidFill>
                <a:srgbClr val="FF0000"/>
              </a:solidFill>
              <a:latin typeface="Times New Roman" pitchFamily="18" charset="0"/>
              <a:cs typeface="Times New Roman" pitchFamily="18" charset="0"/>
            </a:rPr>
            <a:t>Development(If  required)</a:t>
          </a:r>
          <a:endParaRPr lang="en-US" b="1" dirty="0" smtClean="0">
            <a:solidFill>
              <a:srgbClr val="FF0000"/>
            </a:solidFill>
            <a:latin typeface="Times New Roman" pitchFamily="18" charset="0"/>
            <a:cs typeface="Times New Roman" pitchFamily="18" charset="0"/>
          </a:endParaRPr>
        </a:p>
      </dgm:t>
    </dgm:pt>
    <dgm:pt modelId="{0E93F142-2570-4B71-BF2F-113E817C0072}" type="parTrans" cxnId="{D6481245-9744-4093-AD75-87DA04F34CB4}">
      <dgm:prSet/>
      <dgm:spPr/>
      <dgm:t>
        <a:bodyPr/>
        <a:lstStyle/>
        <a:p>
          <a:endParaRPr lang="en-US" b="1">
            <a:solidFill>
              <a:srgbClr val="FF0000"/>
            </a:solidFill>
            <a:latin typeface="Times New Roman" pitchFamily="18" charset="0"/>
            <a:cs typeface="Times New Roman" pitchFamily="18" charset="0"/>
          </a:endParaRPr>
        </a:p>
      </dgm:t>
    </dgm:pt>
    <dgm:pt modelId="{F2A5AFB8-3978-4D29-9163-8728863DE6D4}" type="sibTrans" cxnId="{D6481245-9744-4093-AD75-87DA04F34CB4}">
      <dgm:prSet/>
      <dgm:spPr/>
      <dgm:t>
        <a:bodyPr/>
        <a:lstStyle/>
        <a:p>
          <a:endParaRPr lang="en-US" b="1">
            <a:solidFill>
              <a:srgbClr val="FF0000"/>
            </a:solidFill>
            <a:latin typeface="Times New Roman" pitchFamily="18" charset="0"/>
            <a:cs typeface="Times New Roman" pitchFamily="18" charset="0"/>
          </a:endParaRPr>
        </a:p>
      </dgm:t>
    </dgm:pt>
    <dgm:pt modelId="{6707B6E1-F8A8-4894-90E3-4AD0A0F322EF}">
      <dgm:prSet/>
      <dgm:spPr/>
      <dgm:t>
        <a:bodyPr/>
        <a:lstStyle/>
        <a:p>
          <a:r>
            <a:rPr lang="en-US" b="1" dirty="0" smtClean="0">
              <a:solidFill>
                <a:srgbClr val="FF0000"/>
              </a:solidFill>
              <a:latin typeface="Times New Roman" pitchFamily="18" charset="0"/>
              <a:cs typeface="Times New Roman" pitchFamily="18" charset="0"/>
            </a:rPr>
            <a:t>Application Configuration</a:t>
          </a:r>
          <a:endParaRPr lang="en-US" b="1" dirty="0">
            <a:solidFill>
              <a:srgbClr val="FF0000"/>
            </a:solidFill>
            <a:latin typeface="Times New Roman" pitchFamily="18" charset="0"/>
            <a:cs typeface="Times New Roman" pitchFamily="18" charset="0"/>
          </a:endParaRPr>
        </a:p>
      </dgm:t>
    </dgm:pt>
    <dgm:pt modelId="{119DEA0A-76B7-4D8A-A42B-3866CBD31BCA}" type="parTrans" cxnId="{87FA1BB6-2171-4501-B552-C70D60891C1D}">
      <dgm:prSet/>
      <dgm:spPr/>
      <dgm:t>
        <a:bodyPr/>
        <a:lstStyle/>
        <a:p>
          <a:endParaRPr lang="en-US" b="1">
            <a:solidFill>
              <a:srgbClr val="FF0000"/>
            </a:solidFill>
            <a:latin typeface="Times New Roman" pitchFamily="18" charset="0"/>
            <a:cs typeface="Times New Roman" pitchFamily="18" charset="0"/>
          </a:endParaRPr>
        </a:p>
      </dgm:t>
    </dgm:pt>
    <dgm:pt modelId="{D97A26C7-781D-4A7C-A4AE-E25EFFBCADDA}" type="sibTrans" cxnId="{87FA1BB6-2171-4501-B552-C70D60891C1D}">
      <dgm:prSet/>
      <dgm:spPr/>
      <dgm:t>
        <a:bodyPr/>
        <a:lstStyle/>
        <a:p>
          <a:endParaRPr lang="en-US" b="1">
            <a:solidFill>
              <a:srgbClr val="FF0000"/>
            </a:solidFill>
            <a:latin typeface="Times New Roman" pitchFamily="18" charset="0"/>
            <a:cs typeface="Times New Roman" pitchFamily="18" charset="0"/>
          </a:endParaRPr>
        </a:p>
      </dgm:t>
    </dgm:pt>
    <dgm:pt modelId="{61428FAE-7ABB-422C-BF10-C2FC01CB9A21}">
      <dgm:prSet/>
      <dgm:spPr/>
      <dgm:t>
        <a:bodyPr/>
        <a:lstStyle/>
        <a:p>
          <a:r>
            <a:rPr lang="en-US" b="1" smtClean="0">
              <a:solidFill>
                <a:srgbClr val="FF0000"/>
              </a:solidFill>
              <a:latin typeface="Times New Roman" pitchFamily="18" charset="0"/>
              <a:cs typeface="Times New Roman" pitchFamily="18" charset="0"/>
            </a:rPr>
            <a:t>Testing &amp; debugging</a:t>
          </a:r>
          <a:endParaRPr lang="en-US" b="1" dirty="0" smtClean="0">
            <a:solidFill>
              <a:srgbClr val="FF0000"/>
            </a:solidFill>
            <a:latin typeface="Times New Roman" pitchFamily="18" charset="0"/>
            <a:cs typeface="Times New Roman" pitchFamily="18" charset="0"/>
          </a:endParaRPr>
        </a:p>
      </dgm:t>
    </dgm:pt>
    <dgm:pt modelId="{9CF0AD4E-09C8-4961-AB00-92E7A93144E6}" type="parTrans" cxnId="{9AC43201-CA13-4A23-92E8-A2FBA6E92A14}">
      <dgm:prSet/>
      <dgm:spPr/>
      <dgm:t>
        <a:bodyPr/>
        <a:lstStyle/>
        <a:p>
          <a:endParaRPr lang="en-US" b="1">
            <a:solidFill>
              <a:srgbClr val="FF0000"/>
            </a:solidFill>
            <a:latin typeface="Times New Roman" pitchFamily="18" charset="0"/>
            <a:cs typeface="Times New Roman" pitchFamily="18" charset="0"/>
          </a:endParaRPr>
        </a:p>
      </dgm:t>
    </dgm:pt>
    <dgm:pt modelId="{A18F5D9E-C2A7-4059-9C25-65BDF5AB8849}" type="sibTrans" cxnId="{9AC43201-CA13-4A23-92E8-A2FBA6E92A14}">
      <dgm:prSet/>
      <dgm:spPr/>
      <dgm:t>
        <a:bodyPr/>
        <a:lstStyle/>
        <a:p>
          <a:endParaRPr lang="en-US" b="1">
            <a:solidFill>
              <a:srgbClr val="FF0000"/>
            </a:solidFill>
            <a:latin typeface="Times New Roman" pitchFamily="18" charset="0"/>
            <a:cs typeface="Times New Roman" pitchFamily="18" charset="0"/>
          </a:endParaRPr>
        </a:p>
      </dgm:t>
    </dgm:pt>
    <dgm:pt modelId="{CC35CF7A-BF6E-499C-92DB-D02D7ED4829D}">
      <dgm:prSet/>
      <dgm:spPr/>
      <dgm:t>
        <a:bodyPr/>
        <a:lstStyle/>
        <a:p>
          <a:r>
            <a:rPr lang="en-US" b="1" smtClean="0">
              <a:solidFill>
                <a:srgbClr val="FF0000"/>
              </a:solidFill>
              <a:latin typeface="Times New Roman" pitchFamily="18" charset="0"/>
              <a:cs typeface="Times New Roman" pitchFamily="18" charset="0"/>
            </a:rPr>
            <a:t>Parallel run</a:t>
          </a:r>
          <a:endParaRPr lang="en-US" b="1" dirty="0" smtClean="0">
            <a:solidFill>
              <a:srgbClr val="FF0000"/>
            </a:solidFill>
            <a:latin typeface="Times New Roman" pitchFamily="18" charset="0"/>
            <a:cs typeface="Times New Roman" pitchFamily="18" charset="0"/>
          </a:endParaRPr>
        </a:p>
      </dgm:t>
    </dgm:pt>
    <dgm:pt modelId="{CE046FA3-897A-4525-89A4-A1E999328A09}" type="parTrans" cxnId="{643169A0-2077-4E47-9996-5143FE6867EB}">
      <dgm:prSet/>
      <dgm:spPr/>
      <dgm:t>
        <a:bodyPr/>
        <a:lstStyle/>
        <a:p>
          <a:endParaRPr lang="en-US" b="1">
            <a:solidFill>
              <a:srgbClr val="FF0000"/>
            </a:solidFill>
            <a:latin typeface="Times New Roman" pitchFamily="18" charset="0"/>
            <a:cs typeface="Times New Roman" pitchFamily="18" charset="0"/>
          </a:endParaRPr>
        </a:p>
      </dgm:t>
    </dgm:pt>
    <dgm:pt modelId="{FC0E54E9-E238-4468-9003-757D39D9144C}" type="sibTrans" cxnId="{643169A0-2077-4E47-9996-5143FE6867EB}">
      <dgm:prSet/>
      <dgm:spPr/>
      <dgm:t>
        <a:bodyPr/>
        <a:lstStyle/>
        <a:p>
          <a:endParaRPr lang="en-US" b="1">
            <a:solidFill>
              <a:srgbClr val="FF0000"/>
            </a:solidFill>
            <a:latin typeface="Times New Roman" pitchFamily="18" charset="0"/>
            <a:cs typeface="Times New Roman" pitchFamily="18" charset="0"/>
          </a:endParaRPr>
        </a:p>
      </dgm:t>
    </dgm:pt>
    <dgm:pt modelId="{C04C1DF7-C343-42A8-ADEE-A67800C222F7}" type="pres">
      <dgm:prSet presAssocID="{79127BFA-8718-454D-A7BD-4DF762F6EC15}" presName="linear" presStyleCnt="0">
        <dgm:presLayoutVars>
          <dgm:dir/>
          <dgm:animLvl val="lvl"/>
          <dgm:resizeHandles val="exact"/>
        </dgm:presLayoutVars>
      </dgm:prSet>
      <dgm:spPr/>
    </dgm:pt>
    <dgm:pt modelId="{4EC22AD4-2E96-40BE-A134-EF43C6BBA79D}" type="pres">
      <dgm:prSet presAssocID="{10D9E625-C9BC-498C-98FF-4F86868EAD11}" presName="parentLin" presStyleCnt="0"/>
      <dgm:spPr/>
    </dgm:pt>
    <dgm:pt modelId="{EAC667AB-5F89-4B2F-998F-D7152CDEBB73}" type="pres">
      <dgm:prSet presAssocID="{10D9E625-C9BC-498C-98FF-4F86868EAD11}" presName="parentLeftMargin" presStyleLbl="node1" presStyleIdx="0" presStyleCnt="5"/>
      <dgm:spPr/>
    </dgm:pt>
    <dgm:pt modelId="{40FE9A4C-D52A-4493-9DBB-AC4988FE57D0}" type="pres">
      <dgm:prSet presAssocID="{10D9E625-C9BC-498C-98FF-4F86868EAD11}" presName="parentText" presStyleLbl="node1" presStyleIdx="0" presStyleCnt="5">
        <dgm:presLayoutVars>
          <dgm:chMax val="0"/>
          <dgm:bulletEnabled val="1"/>
        </dgm:presLayoutVars>
      </dgm:prSet>
      <dgm:spPr/>
      <dgm:t>
        <a:bodyPr/>
        <a:lstStyle/>
        <a:p>
          <a:endParaRPr lang="en-US"/>
        </a:p>
      </dgm:t>
    </dgm:pt>
    <dgm:pt modelId="{4392ADA3-CE5C-42DA-BD69-BE213D0F32B1}" type="pres">
      <dgm:prSet presAssocID="{10D9E625-C9BC-498C-98FF-4F86868EAD11}" presName="negativeSpace" presStyleCnt="0"/>
      <dgm:spPr/>
    </dgm:pt>
    <dgm:pt modelId="{98C9ABB6-28DC-48C2-AD5E-CA5FD0493234}" type="pres">
      <dgm:prSet presAssocID="{10D9E625-C9BC-498C-98FF-4F86868EAD11}" presName="childText" presStyleLbl="conFgAcc1" presStyleIdx="0" presStyleCnt="5">
        <dgm:presLayoutVars>
          <dgm:bulletEnabled val="1"/>
        </dgm:presLayoutVars>
      </dgm:prSet>
      <dgm:spPr/>
    </dgm:pt>
    <dgm:pt modelId="{6970AF33-ED7F-4C93-9570-C08181A50984}" type="pres">
      <dgm:prSet presAssocID="{DCACCEC4-2CAE-4B4F-A91E-7A6DC3DA3B6B}" presName="spaceBetweenRectangles" presStyleCnt="0"/>
      <dgm:spPr/>
    </dgm:pt>
    <dgm:pt modelId="{1455FC0D-4E0E-477C-B798-11D2AFA3177A}" type="pres">
      <dgm:prSet presAssocID="{540556AB-EB21-439A-A981-9486EA4BA91B}" presName="parentLin" presStyleCnt="0"/>
      <dgm:spPr/>
    </dgm:pt>
    <dgm:pt modelId="{64A15734-1A0F-4071-B856-637072F2F789}" type="pres">
      <dgm:prSet presAssocID="{540556AB-EB21-439A-A981-9486EA4BA91B}" presName="parentLeftMargin" presStyleLbl="node1" presStyleIdx="0" presStyleCnt="5"/>
      <dgm:spPr/>
    </dgm:pt>
    <dgm:pt modelId="{7286D05F-40F4-4B00-82EF-BDC35EDBA965}" type="pres">
      <dgm:prSet presAssocID="{540556AB-EB21-439A-A981-9486EA4BA91B}" presName="parentText" presStyleLbl="node1" presStyleIdx="1" presStyleCnt="5">
        <dgm:presLayoutVars>
          <dgm:chMax val="0"/>
          <dgm:bulletEnabled val="1"/>
        </dgm:presLayoutVars>
      </dgm:prSet>
      <dgm:spPr/>
    </dgm:pt>
    <dgm:pt modelId="{71B28DC6-77DD-4955-ADBA-486061A74DC2}" type="pres">
      <dgm:prSet presAssocID="{540556AB-EB21-439A-A981-9486EA4BA91B}" presName="negativeSpace" presStyleCnt="0"/>
      <dgm:spPr/>
    </dgm:pt>
    <dgm:pt modelId="{89FE9B2C-433A-4906-8767-D37E58FC687B}" type="pres">
      <dgm:prSet presAssocID="{540556AB-EB21-439A-A981-9486EA4BA91B}" presName="childText" presStyleLbl="conFgAcc1" presStyleIdx="1" presStyleCnt="5">
        <dgm:presLayoutVars>
          <dgm:bulletEnabled val="1"/>
        </dgm:presLayoutVars>
      </dgm:prSet>
      <dgm:spPr/>
    </dgm:pt>
    <dgm:pt modelId="{21CCF5AB-F5A6-46E3-8533-9F66CA0108A5}" type="pres">
      <dgm:prSet presAssocID="{F2A5AFB8-3978-4D29-9163-8728863DE6D4}" presName="spaceBetweenRectangles" presStyleCnt="0"/>
      <dgm:spPr/>
    </dgm:pt>
    <dgm:pt modelId="{F2DB4291-8CF6-49BC-9960-23974865B7B2}" type="pres">
      <dgm:prSet presAssocID="{6707B6E1-F8A8-4894-90E3-4AD0A0F322EF}" presName="parentLin" presStyleCnt="0"/>
      <dgm:spPr/>
    </dgm:pt>
    <dgm:pt modelId="{0451886C-3933-41BF-A6C2-A98F4FCB25E5}" type="pres">
      <dgm:prSet presAssocID="{6707B6E1-F8A8-4894-90E3-4AD0A0F322EF}" presName="parentLeftMargin" presStyleLbl="node1" presStyleIdx="1" presStyleCnt="5"/>
      <dgm:spPr/>
    </dgm:pt>
    <dgm:pt modelId="{2AD03A9C-5979-4EBB-833A-6B2BF224F8A5}" type="pres">
      <dgm:prSet presAssocID="{6707B6E1-F8A8-4894-90E3-4AD0A0F322EF}" presName="parentText" presStyleLbl="node1" presStyleIdx="2" presStyleCnt="5">
        <dgm:presLayoutVars>
          <dgm:chMax val="0"/>
          <dgm:bulletEnabled val="1"/>
        </dgm:presLayoutVars>
      </dgm:prSet>
      <dgm:spPr/>
    </dgm:pt>
    <dgm:pt modelId="{2733FB4F-4161-49B8-A406-B3BB3CE265E6}" type="pres">
      <dgm:prSet presAssocID="{6707B6E1-F8A8-4894-90E3-4AD0A0F322EF}" presName="negativeSpace" presStyleCnt="0"/>
      <dgm:spPr/>
    </dgm:pt>
    <dgm:pt modelId="{BA97BDE8-6738-4DF0-9D2B-423DA87B6E53}" type="pres">
      <dgm:prSet presAssocID="{6707B6E1-F8A8-4894-90E3-4AD0A0F322EF}" presName="childText" presStyleLbl="conFgAcc1" presStyleIdx="2" presStyleCnt="5">
        <dgm:presLayoutVars>
          <dgm:bulletEnabled val="1"/>
        </dgm:presLayoutVars>
      </dgm:prSet>
      <dgm:spPr/>
    </dgm:pt>
    <dgm:pt modelId="{233D3C16-6113-431A-A266-25FACE2234A0}" type="pres">
      <dgm:prSet presAssocID="{D97A26C7-781D-4A7C-A4AE-E25EFFBCADDA}" presName="spaceBetweenRectangles" presStyleCnt="0"/>
      <dgm:spPr/>
    </dgm:pt>
    <dgm:pt modelId="{1D7C33C9-CA23-417E-8B6D-7362A59020F8}" type="pres">
      <dgm:prSet presAssocID="{61428FAE-7ABB-422C-BF10-C2FC01CB9A21}" presName="parentLin" presStyleCnt="0"/>
      <dgm:spPr/>
    </dgm:pt>
    <dgm:pt modelId="{E1587471-7C8B-4153-90E7-95247C7C820E}" type="pres">
      <dgm:prSet presAssocID="{61428FAE-7ABB-422C-BF10-C2FC01CB9A21}" presName="parentLeftMargin" presStyleLbl="node1" presStyleIdx="2" presStyleCnt="5"/>
      <dgm:spPr/>
    </dgm:pt>
    <dgm:pt modelId="{1F2E7C07-A01F-4D01-AB45-75946313F1CD}" type="pres">
      <dgm:prSet presAssocID="{61428FAE-7ABB-422C-BF10-C2FC01CB9A21}" presName="parentText" presStyleLbl="node1" presStyleIdx="3" presStyleCnt="5">
        <dgm:presLayoutVars>
          <dgm:chMax val="0"/>
          <dgm:bulletEnabled val="1"/>
        </dgm:presLayoutVars>
      </dgm:prSet>
      <dgm:spPr/>
    </dgm:pt>
    <dgm:pt modelId="{2AD1D8BD-9326-4B3B-87A9-8D4EA168851C}" type="pres">
      <dgm:prSet presAssocID="{61428FAE-7ABB-422C-BF10-C2FC01CB9A21}" presName="negativeSpace" presStyleCnt="0"/>
      <dgm:spPr/>
    </dgm:pt>
    <dgm:pt modelId="{C90B2B44-A7B9-4A01-905D-3B2AAD682580}" type="pres">
      <dgm:prSet presAssocID="{61428FAE-7ABB-422C-BF10-C2FC01CB9A21}" presName="childText" presStyleLbl="conFgAcc1" presStyleIdx="3" presStyleCnt="5">
        <dgm:presLayoutVars>
          <dgm:bulletEnabled val="1"/>
        </dgm:presLayoutVars>
      </dgm:prSet>
      <dgm:spPr/>
    </dgm:pt>
    <dgm:pt modelId="{C1EE14A7-7209-48BC-9A40-6B113E934DC6}" type="pres">
      <dgm:prSet presAssocID="{A18F5D9E-C2A7-4059-9C25-65BDF5AB8849}" presName="spaceBetweenRectangles" presStyleCnt="0"/>
      <dgm:spPr/>
    </dgm:pt>
    <dgm:pt modelId="{60D52E35-C2A4-41AC-A512-C8FA861981B9}" type="pres">
      <dgm:prSet presAssocID="{CC35CF7A-BF6E-499C-92DB-D02D7ED4829D}" presName="parentLin" presStyleCnt="0"/>
      <dgm:spPr/>
    </dgm:pt>
    <dgm:pt modelId="{30CB5E25-687E-41F1-8B47-76D515119F64}" type="pres">
      <dgm:prSet presAssocID="{CC35CF7A-BF6E-499C-92DB-D02D7ED4829D}" presName="parentLeftMargin" presStyleLbl="node1" presStyleIdx="3" presStyleCnt="5"/>
      <dgm:spPr/>
    </dgm:pt>
    <dgm:pt modelId="{50C2C75E-5F21-431F-BD45-C231F248C831}" type="pres">
      <dgm:prSet presAssocID="{CC35CF7A-BF6E-499C-92DB-D02D7ED4829D}" presName="parentText" presStyleLbl="node1" presStyleIdx="4" presStyleCnt="5">
        <dgm:presLayoutVars>
          <dgm:chMax val="0"/>
          <dgm:bulletEnabled val="1"/>
        </dgm:presLayoutVars>
      </dgm:prSet>
      <dgm:spPr/>
    </dgm:pt>
    <dgm:pt modelId="{D1AC8F21-D190-4E0D-9F5D-DA691953704B}" type="pres">
      <dgm:prSet presAssocID="{CC35CF7A-BF6E-499C-92DB-D02D7ED4829D}" presName="negativeSpace" presStyleCnt="0"/>
      <dgm:spPr/>
    </dgm:pt>
    <dgm:pt modelId="{6B0FEA4F-2581-4147-8DC6-BAEF054F8165}" type="pres">
      <dgm:prSet presAssocID="{CC35CF7A-BF6E-499C-92DB-D02D7ED4829D}" presName="childText" presStyleLbl="conFgAcc1" presStyleIdx="4" presStyleCnt="5">
        <dgm:presLayoutVars>
          <dgm:bulletEnabled val="1"/>
        </dgm:presLayoutVars>
      </dgm:prSet>
      <dgm:spPr/>
    </dgm:pt>
  </dgm:ptLst>
  <dgm:cxnLst>
    <dgm:cxn modelId="{860EA565-7270-4580-86F4-9EA3B3468870}" type="presOf" srcId="{61428FAE-7ABB-422C-BF10-C2FC01CB9A21}" destId="{E1587471-7C8B-4153-90E7-95247C7C820E}" srcOrd="0" destOrd="0" presId="urn:microsoft.com/office/officeart/2005/8/layout/list1"/>
    <dgm:cxn modelId="{00219709-3B7F-4FA9-ADF1-DC402140DA14}" type="presOf" srcId="{10D9E625-C9BC-498C-98FF-4F86868EAD11}" destId="{EAC667AB-5F89-4B2F-998F-D7152CDEBB73}" srcOrd="0" destOrd="0" presId="urn:microsoft.com/office/officeart/2005/8/layout/list1"/>
    <dgm:cxn modelId="{9AC43201-CA13-4A23-92E8-A2FBA6E92A14}" srcId="{79127BFA-8718-454D-A7BD-4DF762F6EC15}" destId="{61428FAE-7ABB-422C-BF10-C2FC01CB9A21}" srcOrd="3" destOrd="0" parTransId="{9CF0AD4E-09C8-4961-AB00-92E7A93144E6}" sibTransId="{A18F5D9E-C2A7-4059-9C25-65BDF5AB8849}"/>
    <dgm:cxn modelId="{D13328E4-0448-4252-84DF-3E9383A23E1A}" type="presOf" srcId="{540556AB-EB21-439A-A981-9486EA4BA91B}" destId="{7286D05F-40F4-4B00-82EF-BDC35EDBA965}" srcOrd="1" destOrd="0" presId="urn:microsoft.com/office/officeart/2005/8/layout/list1"/>
    <dgm:cxn modelId="{87FA1BB6-2171-4501-B552-C70D60891C1D}" srcId="{79127BFA-8718-454D-A7BD-4DF762F6EC15}" destId="{6707B6E1-F8A8-4894-90E3-4AD0A0F322EF}" srcOrd="2" destOrd="0" parTransId="{119DEA0A-76B7-4D8A-A42B-3866CBD31BCA}" sibTransId="{D97A26C7-781D-4A7C-A4AE-E25EFFBCADDA}"/>
    <dgm:cxn modelId="{39D11E18-ACD2-4B34-AA8B-C7C28821BC5B}" type="presOf" srcId="{61428FAE-7ABB-422C-BF10-C2FC01CB9A21}" destId="{1F2E7C07-A01F-4D01-AB45-75946313F1CD}" srcOrd="1" destOrd="0" presId="urn:microsoft.com/office/officeart/2005/8/layout/list1"/>
    <dgm:cxn modelId="{D6481245-9744-4093-AD75-87DA04F34CB4}" srcId="{79127BFA-8718-454D-A7BD-4DF762F6EC15}" destId="{540556AB-EB21-439A-A981-9486EA4BA91B}" srcOrd="1" destOrd="0" parTransId="{0E93F142-2570-4B71-BF2F-113E817C0072}" sibTransId="{F2A5AFB8-3978-4D29-9163-8728863DE6D4}"/>
    <dgm:cxn modelId="{30BFAC33-C862-4520-AF53-83B554AD0383}" type="presOf" srcId="{6707B6E1-F8A8-4894-90E3-4AD0A0F322EF}" destId="{0451886C-3933-41BF-A6C2-A98F4FCB25E5}" srcOrd="0" destOrd="0" presId="urn:microsoft.com/office/officeart/2005/8/layout/list1"/>
    <dgm:cxn modelId="{6492CC13-F49A-4E69-976C-54029299F60F}" type="presOf" srcId="{CC35CF7A-BF6E-499C-92DB-D02D7ED4829D}" destId="{50C2C75E-5F21-431F-BD45-C231F248C831}" srcOrd="1" destOrd="0" presId="urn:microsoft.com/office/officeart/2005/8/layout/list1"/>
    <dgm:cxn modelId="{54E49DA8-5DEE-4D79-9CEF-A69861859678}" type="presOf" srcId="{79127BFA-8718-454D-A7BD-4DF762F6EC15}" destId="{C04C1DF7-C343-42A8-ADEE-A67800C222F7}" srcOrd="0" destOrd="0" presId="urn:microsoft.com/office/officeart/2005/8/layout/list1"/>
    <dgm:cxn modelId="{BD30C903-9654-4BE4-AD8D-C19FAD49E63F}" type="presOf" srcId="{540556AB-EB21-439A-A981-9486EA4BA91B}" destId="{64A15734-1A0F-4071-B856-637072F2F789}" srcOrd="0" destOrd="0" presId="urn:microsoft.com/office/officeart/2005/8/layout/list1"/>
    <dgm:cxn modelId="{26F5C7A1-EB63-49F5-8D37-87DE152F91CF}" type="presOf" srcId="{CC35CF7A-BF6E-499C-92DB-D02D7ED4829D}" destId="{30CB5E25-687E-41F1-8B47-76D515119F64}" srcOrd="0" destOrd="0" presId="urn:microsoft.com/office/officeart/2005/8/layout/list1"/>
    <dgm:cxn modelId="{643169A0-2077-4E47-9996-5143FE6867EB}" srcId="{79127BFA-8718-454D-A7BD-4DF762F6EC15}" destId="{CC35CF7A-BF6E-499C-92DB-D02D7ED4829D}" srcOrd="4" destOrd="0" parTransId="{CE046FA3-897A-4525-89A4-A1E999328A09}" sibTransId="{FC0E54E9-E238-4468-9003-757D39D9144C}"/>
    <dgm:cxn modelId="{13708BF7-3B5F-4778-9A75-9D9283796286}" srcId="{79127BFA-8718-454D-A7BD-4DF762F6EC15}" destId="{10D9E625-C9BC-498C-98FF-4F86868EAD11}" srcOrd="0" destOrd="0" parTransId="{D479D839-B035-435A-B1B4-5117AD0642A5}" sibTransId="{DCACCEC4-2CAE-4B4F-A91E-7A6DC3DA3B6B}"/>
    <dgm:cxn modelId="{29BD07E5-B33C-481F-BE47-6DFF12DF35E3}" type="presOf" srcId="{10D9E625-C9BC-498C-98FF-4F86868EAD11}" destId="{40FE9A4C-D52A-4493-9DBB-AC4988FE57D0}" srcOrd="1" destOrd="0" presId="urn:microsoft.com/office/officeart/2005/8/layout/list1"/>
    <dgm:cxn modelId="{29BB8741-5F7E-44CD-AAC2-430CDB9DA0E5}" type="presOf" srcId="{6707B6E1-F8A8-4894-90E3-4AD0A0F322EF}" destId="{2AD03A9C-5979-4EBB-833A-6B2BF224F8A5}" srcOrd="1" destOrd="0" presId="urn:microsoft.com/office/officeart/2005/8/layout/list1"/>
    <dgm:cxn modelId="{11315640-3EDA-41AB-A9D2-52FBC5A8A996}" type="presParOf" srcId="{C04C1DF7-C343-42A8-ADEE-A67800C222F7}" destId="{4EC22AD4-2E96-40BE-A134-EF43C6BBA79D}" srcOrd="0" destOrd="0" presId="urn:microsoft.com/office/officeart/2005/8/layout/list1"/>
    <dgm:cxn modelId="{F4C25A19-D170-4879-9D83-2E63F73D9777}" type="presParOf" srcId="{4EC22AD4-2E96-40BE-A134-EF43C6BBA79D}" destId="{EAC667AB-5F89-4B2F-998F-D7152CDEBB73}" srcOrd="0" destOrd="0" presId="urn:microsoft.com/office/officeart/2005/8/layout/list1"/>
    <dgm:cxn modelId="{09A1C02A-58FA-4F11-965C-D85493494C3D}" type="presParOf" srcId="{4EC22AD4-2E96-40BE-A134-EF43C6BBA79D}" destId="{40FE9A4C-D52A-4493-9DBB-AC4988FE57D0}" srcOrd="1" destOrd="0" presId="urn:microsoft.com/office/officeart/2005/8/layout/list1"/>
    <dgm:cxn modelId="{9EE78F94-C02C-4423-8FE1-45F7BF576782}" type="presParOf" srcId="{C04C1DF7-C343-42A8-ADEE-A67800C222F7}" destId="{4392ADA3-CE5C-42DA-BD69-BE213D0F32B1}" srcOrd="1" destOrd="0" presId="urn:microsoft.com/office/officeart/2005/8/layout/list1"/>
    <dgm:cxn modelId="{66FA82A7-F157-4442-A630-32F3825AC127}" type="presParOf" srcId="{C04C1DF7-C343-42A8-ADEE-A67800C222F7}" destId="{98C9ABB6-28DC-48C2-AD5E-CA5FD0493234}" srcOrd="2" destOrd="0" presId="urn:microsoft.com/office/officeart/2005/8/layout/list1"/>
    <dgm:cxn modelId="{016CE193-0ED4-4CBD-9C79-14CA97C80841}" type="presParOf" srcId="{C04C1DF7-C343-42A8-ADEE-A67800C222F7}" destId="{6970AF33-ED7F-4C93-9570-C08181A50984}" srcOrd="3" destOrd="0" presId="urn:microsoft.com/office/officeart/2005/8/layout/list1"/>
    <dgm:cxn modelId="{40271CCD-E96B-4E1E-A769-4D68492E8F58}" type="presParOf" srcId="{C04C1DF7-C343-42A8-ADEE-A67800C222F7}" destId="{1455FC0D-4E0E-477C-B798-11D2AFA3177A}" srcOrd="4" destOrd="0" presId="urn:microsoft.com/office/officeart/2005/8/layout/list1"/>
    <dgm:cxn modelId="{C915D76E-10EE-455B-A067-2FB0E8B5B3BB}" type="presParOf" srcId="{1455FC0D-4E0E-477C-B798-11D2AFA3177A}" destId="{64A15734-1A0F-4071-B856-637072F2F789}" srcOrd="0" destOrd="0" presId="urn:microsoft.com/office/officeart/2005/8/layout/list1"/>
    <dgm:cxn modelId="{5BC8B670-70F8-429F-B390-0E97739EBEC8}" type="presParOf" srcId="{1455FC0D-4E0E-477C-B798-11D2AFA3177A}" destId="{7286D05F-40F4-4B00-82EF-BDC35EDBA965}" srcOrd="1" destOrd="0" presId="urn:microsoft.com/office/officeart/2005/8/layout/list1"/>
    <dgm:cxn modelId="{00330A0A-1090-4594-BB6A-9F766387C005}" type="presParOf" srcId="{C04C1DF7-C343-42A8-ADEE-A67800C222F7}" destId="{71B28DC6-77DD-4955-ADBA-486061A74DC2}" srcOrd="5" destOrd="0" presId="urn:microsoft.com/office/officeart/2005/8/layout/list1"/>
    <dgm:cxn modelId="{947DD6D6-1013-4C46-AC20-C95568FF9368}" type="presParOf" srcId="{C04C1DF7-C343-42A8-ADEE-A67800C222F7}" destId="{89FE9B2C-433A-4906-8767-D37E58FC687B}" srcOrd="6" destOrd="0" presId="urn:microsoft.com/office/officeart/2005/8/layout/list1"/>
    <dgm:cxn modelId="{CAC16A93-2125-42F9-A38D-6F8D8D3C4A41}" type="presParOf" srcId="{C04C1DF7-C343-42A8-ADEE-A67800C222F7}" destId="{21CCF5AB-F5A6-46E3-8533-9F66CA0108A5}" srcOrd="7" destOrd="0" presId="urn:microsoft.com/office/officeart/2005/8/layout/list1"/>
    <dgm:cxn modelId="{D748E13B-9716-494C-B648-6F9F2D76237A}" type="presParOf" srcId="{C04C1DF7-C343-42A8-ADEE-A67800C222F7}" destId="{F2DB4291-8CF6-49BC-9960-23974865B7B2}" srcOrd="8" destOrd="0" presId="urn:microsoft.com/office/officeart/2005/8/layout/list1"/>
    <dgm:cxn modelId="{671AB5FB-A6D7-4B39-8CCD-3AAD672B1191}" type="presParOf" srcId="{F2DB4291-8CF6-49BC-9960-23974865B7B2}" destId="{0451886C-3933-41BF-A6C2-A98F4FCB25E5}" srcOrd="0" destOrd="0" presId="urn:microsoft.com/office/officeart/2005/8/layout/list1"/>
    <dgm:cxn modelId="{B93A8C82-0B8C-4884-A8A6-8CAF6A23826E}" type="presParOf" srcId="{F2DB4291-8CF6-49BC-9960-23974865B7B2}" destId="{2AD03A9C-5979-4EBB-833A-6B2BF224F8A5}" srcOrd="1" destOrd="0" presId="urn:microsoft.com/office/officeart/2005/8/layout/list1"/>
    <dgm:cxn modelId="{DBD38E67-89DB-4CC9-A415-A01C1B79F769}" type="presParOf" srcId="{C04C1DF7-C343-42A8-ADEE-A67800C222F7}" destId="{2733FB4F-4161-49B8-A406-B3BB3CE265E6}" srcOrd="9" destOrd="0" presId="urn:microsoft.com/office/officeart/2005/8/layout/list1"/>
    <dgm:cxn modelId="{4BB2284A-0937-4B94-8EC8-BDFB441F67F0}" type="presParOf" srcId="{C04C1DF7-C343-42A8-ADEE-A67800C222F7}" destId="{BA97BDE8-6738-4DF0-9D2B-423DA87B6E53}" srcOrd="10" destOrd="0" presId="urn:microsoft.com/office/officeart/2005/8/layout/list1"/>
    <dgm:cxn modelId="{4F6237DE-4B2F-4BC3-ABA9-1059F75ED756}" type="presParOf" srcId="{C04C1DF7-C343-42A8-ADEE-A67800C222F7}" destId="{233D3C16-6113-431A-A266-25FACE2234A0}" srcOrd="11" destOrd="0" presId="urn:microsoft.com/office/officeart/2005/8/layout/list1"/>
    <dgm:cxn modelId="{6BCF0D6A-075D-4F8C-B91E-CD0E11AD6111}" type="presParOf" srcId="{C04C1DF7-C343-42A8-ADEE-A67800C222F7}" destId="{1D7C33C9-CA23-417E-8B6D-7362A59020F8}" srcOrd="12" destOrd="0" presId="urn:microsoft.com/office/officeart/2005/8/layout/list1"/>
    <dgm:cxn modelId="{9C4374CA-1984-4E08-8D7D-51B180A5071D}" type="presParOf" srcId="{1D7C33C9-CA23-417E-8B6D-7362A59020F8}" destId="{E1587471-7C8B-4153-90E7-95247C7C820E}" srcOrd="0" destOrd="0" presId="urn:microsoft.com/office/officeart/2005/8/layout/list1"/>
    <dgm:cxn modelId="{F2B3D6D4-3C7C-4D20-8732-B589A9AF06B3}" type="presParOf" srcId="{1D7C33C9-CA23-417E-8B6D-7362A59020F8}" destId="{1F2E7C07-A01F-4D01-AB45-75946313F1CD}" srcOrd="1" destOrd="0" presId="urn:microsoft.com/office/officeart/2005/8/layout/list1"/>
    <dgm:cxn modelId="{27044CC1-F1E9-4BC4-84DF-96657F0F3437}" type="presParOf" srcId="{C04C1DF7-C343-42A8-ADEE-A67800C222F7}" destId="{2AD1D8BD-9326-4B3B-87A9-8D4EA168851C}" srcOrd="13" destOrd="0" presId="urn:microsoft.com/office/officeart/2005/8/layout/list1"/>
    <dgm:cxn modelId="{D6D14458-9677-4D36-AA14-8092083F3ADE}" type="presParOf" srcId="{C04C1DF7-C343-42A8-ADEE-A67800C222F7}" destId="{C90B2B44-A7B9-4A01-905D-3B2AAD682580}" srcOrd="14" destOrd="0" presId="urn:microsoft.com/office/officeart/2005/8/layout/list1"/>
    <dgm:cxn modelId="{6B2B766B-B563-41B0-AE9A-B9061DC3D787}" type="presParOf" srcId="{C04C1DF7-C343-42A8-ADEE-A67800C222F7}" destId="{C1EE14A7-7209-48BC-9A40-6B113E934DC6}" srcOrd="15" destOrd="0" presId="urn:microsoft.com/office/officeart/2005/8/layout/list1"/>
    <dgm:cxn modelId="{6CBCA262-0FB6-4BCC-BEAC-EB4885A9E5E6}" type="presParOf" srcId="{C04C1DF7-C343-42A8-ADEE-A67800C222F7}" destId="{60D52E35-C2A4-41AC-A512-C8FA861981B9}" srcOrd="16" destOrd="0" presId="urn:microsoft.com/office/officeart/2005/8/layout/list1"/>
    <dgm:cxn modelId="{C0F15E9D-5639-49D5-A163-A43337238E70}" type="presParOf" srcId="{60D52E35-C2A4-41AC-A512-C8FA861981B9}" destId="{30CB5E25-687E-41F1-8B47-76D515119F64}" srcOrd="0" destOrd="0" presId="urn:microsoft.com/office/officeart/2005/8/layout/list1"/>
    <dgm:cxn modelId="{3EFDC187-6A7F-4EE5-81BC-61C8DEDC7AC7}" type="presParOf" srcId="{60D52E35-C2A4-41AC-A512-C8FA861981B9}" destId="{50C2C75E-5F21-431F-BD45-C231F248C831}" srcOrd="1" destOrd="0" presId="urn:microsoft.com/office/officeart/2005/8/layout/list1"/>
    <dgm:cxn modelId="{BB63570D-96CA-4D72-9D86-A51057EB7D81}" type="presParOf" srcId="{C04C1DF7-C343-42A8-ADEE-A67800C222F7}" destId="{D1AC8F21-D190-4E0D-9F5D-DA691953704B}" srcOrd="17" destOrd="0" presId="urn:microsoft.com/office/officeart/2005/8/layout/list1"/>
    <dgm:cxn modelId="{D732271F-E372-4125-81C6-4EF87F30F403}" type="presParOf" srcId="{C04C1DF7-C343-42A8-ADEE-A67800C222F7}" destId="{6B0FEA4F-2581-4147-8DC6-BAEF054F8165}"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031F84-C570-44E3-9D1F-14DA41DC1FB0}" type="doc">
      <dgm:prSet loTypeId="urn:microsoft.com/office/officeart/2005/8/layout/pyramid2" loCatId="list" qsTypeId="urn:microsoft.com/office/officeart/2005/8/quickstyle/simple1" qsCatId="simple" csTypeId="urn:microsoft.com/office/officeart/2005/8/colors/accent1_2" csCatId="accent1" phldr="1"/>
      <dgm:spPr/>
    </dgm:pt>
    <dgm:pt modelId="{B880431E-B448-4DEA-A204-CF20BDC18280}">
      <dgm:prSet phldrT="[Text]"/>
      <dgm:spPr/>
      <dgm:t>
        <a:bodyPr/>
        <a:lstStyle/>
        <a:p>
          <a:r>
            <a:rPr lang="en-US" dirty="0" smtClean="0">
              <a:latin typeface="Times New Roman" pitchFamily="18" charset="0"/>
              <a:cs typeface="Times New Roman" pitchFamily="18" charset="0"/>
            </a:rPr>
            <a:t>Requirement Gathering</a:t>
          </a:r>
          <a:endParaRPr lang="en-US" dirty="0"/>
        </a:p>
      </dgm:t>
    </dgm:pt>
    <dgm:pt modelId="{FB6185FA-624B-4C61-8969-381D39E1265C}" type="parTrans" cxnId="{6F6D7124-4315-4518-A069-E84DF69132B5}">
      <dgm:prSet/>
      <dgm:spPr/>
      <dgm:t>
        <a:bodyPr/>
        <a:lstStyle/>
        <a:p>
          <a:endParaRPr lang="en-US"/>
        </a:p>
      </dgm:t>
    </dgm:pt>
    <dgm:pt modelId="{FCFAB9D5-82EC-404D-A4DA-AE74ADAF96BB}" type="sibTrans" cxnId="{6F6D7124-4315-4518-A069-E84DF69132B5}">
      <dgm:prSet/>
      <dgm:spPr/>
      <dgm:t>
        <a:bodyPr/>
        <a:lstStyle/>
        <a:p>
          <a:endParaRPr lang="en-US"/>
        </a:p>
      </dgm:t>
    </dgm:pt>
    <dgm:pt modelId="{5D2F86B7-95BB-46AF-A484-9398FD106098}">
      <dgm:prSet/>
      <dgm:spPr/>
      <dgm:t>
        <a:bodyPr/>
        <a:lstStyle/>
        <a:p>
          <a:r>
            <a:rPr lang="en-US" dirty="0" smtClean="0">
              <a:latin typeface="Times New Roman" pitchFamily="18" charset="0"/>
              <a:cs typeface="Times New Roman" pitchFamily="18" charset="0"/>
            </a:rPr>
            <a:t>Mater Data Preparation &amp; collection</a:t>
          </a:r>
          <a:endParaRPr lang="en-US" dirty="0" smtClean="0">
            <a:latin typeface="Times New Roman" pitchFamily="18" charset="0"/>
            <a:cs typeface="Times New Roman" pitchFamily="18" charset="0"/>
          </a:endParaRPr>
        </a:p>
      </dgm:t>
    </dgm:pt>
    <dgm:pt modelId="{C4BE2DDF-0789-46A3-8FD1-058C64DCCC6C}" type="parTrans" cxnId="{163DCCC0-BC3D-4267-BAF2-A6DE06AD7011}">
      <dgm:prSet/>
      <dgm:spPr/>
      <dgm:t>
        <a:bodyPr/>
        <a:lstStyle/>
        <a:p>
          <a:endParaRPr lang="en-US"/>
        </a:p>
      </dgm:t>
    </dgm:pt>
    <dgm:pt modelId="{BF6A024D-7F8A-4CA9-A727-BBD3992CFBCD}" type="sibTrans" cxnId="{163DCCC0-BC3D-4267-BAF2-A6DE06AD7011}">
      <dgm:prSet/>
      <dgm:spPr/>
      <dgm:t>
        <a:bodyPr/>
        <a:lstStyle/>
        <a:p>
          <a:endParaRPr lang="en-US"/>
        </a:p>
      </dgm:t>
    </dgm:pt>
    <dgm:pt modelId="{5740BB17-FF16-4094-AA2A-F6EAD710631E}">
      <dgm:prSet/>
      <dgm:spPr/>
      <dgm:t>
        <a:bodyPr/>
        <a:lstStyle/>
        <a:p>
          <a:r>
            <a:rPr lang="en-US" dirty="0" smtClean="0">
              <a:latin typeface="Times New Roman" pitchFamily="18" charset="0"/>
              <a:cs typeface="Times New Roman" pitchFamily="18" charset="0"/>
            </a:rPr>
            <a:t>Development of solution mapping documents</a:t>
          </a:r>
          <a:endParaRPr lang="en-US" dirty="0" smtClean="0">
            <a:latin typeface="Times New Roman" pitchFamily="18" charset="0"/>
            <a:cs typeface="Times New Roman" pitchFamily="18" charset="0"/>
          </a:endParaRPr>
        </a:p>
      </dgm:t>
    </dgm:pt>
    <dgm:pt modelId="{31841902-D550-4E3D-B98C-F24BF642661D}" type="parTrans" cxnId="{F14DD633-6671-44C3-8629-0B6D61F440E2}">
      <dgm:prSet/>
      <dgm:spPr/>
      <dgm:t>
        <a:bodyPr/>
        <a:lstStyle/>
        <a:p>
          <a:endParaRPr lang="en-US"/>
        </a:p>
      </dgm:t>
    </dgm:pt>
    <dgm:pt modelId="{D93A4ADA-FC05-4CD3-9592-E932F994B9FD}" type="sibTrans" cxnId="{F14DD633-6671-44C3-8629-0B6D61F440E2}">
      <dgm:prSet/>
      <dgm:spPr/>
      <dgm:t>
        <a:bodyPr/>
        <a:lstStyle/>
        <a:p>
          <a:endParaRPr lang="en-US"/>
        </a:p>
      </dgm:t>
    </dgm:pt>
    <dgm:pt modelId="{518FDC36-BF4E-4B6C-BE97-7D6FA0B65960}" type="pres">
      <dgm:prSet presAssocID="{88031F84-C570-44E3-9D1F-14DA41DC1FB0}" presName="compositeShape" presStyleCnt="0">
        <dgm:presLayoutVars>
          <dgm:dir/>
          <dgm:resizeHandles/>
        </dgm:presLayoutVars>
      </dgm:prSet>
      <dgm:spPr/>
    </dgm:pt>
    <dgm:pt modelId="{6E4E27DB-B6D0-4867-997C-4FC4766A1416}" type="pres">
      <dgm:prSet presAssocID="{88031F84-C570-44E3-9D1F-14DA41DC1FB0}" presName="pyramid" presStyleLbl="node1" presStyleIdx="0" presStyleCnt="1" custLinFactNeighborX="7062">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065AD0CB-3CB1-46A6-BD3F-D493158B7A31}" type="pres">
      <dgm:prSet presAssocID="{88031F84-C570-44E3-9D1F-14DA41DC1FB0}" presName="theList" presStyleCnt="0"/>
      <dgm:spPr/>
    </dgm:pt>
    <dgm:pt modelId="{F9D538B5-4696-42BD-8571-9914520D771F}" type="pres">
      <dgm:prSet presAssocID="{B880431E-B448-4DEA-A204-CF20BDC18280}" presName="aNode" presStyleLbl="fgAcc1" presStyleIdx="0" presStyleCnt="3" custLinFactY="5028" custLinFactNeighborX="0" custLinFactNeighborY="100000">
        <dgm:presLayoutVars>
          <dgm:bulletEnabled val="1"/>
        </dgm:presLayoutVars>
      </dgm:prSet>
      <dgm:spPr/>
      <dgm:t>
        <a:bodyPr/>
        <a:lstStyle/>
        <a:p>
          <a:endParaRPr lang="en-US"/>
        </a:p>
      </dgm:t>
    </dgm:pt>
    <dgm:pt modelId="{9716A882-9F25-442A-9222-E9EA63119F8F}" type="pres">
      <dgm:prSet presAssocID="{B880431E-B448-4DEA-A204-CF20BDC18280}" presName="aSpace" presStyleCnt="0"/>
      <dgm:spPr/>
    </dgm:pt>
    <dgm:pt modelId="{CCFE0AF5-1A95-43D4-AE47-292B1FB36957}" type="pres">
      <dgm:prSet presAssocID="{5D2F86B7-95BB-46AF-A484-9398FD106098}" presName="aNode" presStyleLbl="fgAcc1" presStyleIdx="1" presStyleCnt="3">
        <dgm:presLayoutVars>
          <dgm:bulletEnabled val="1"/>
        </dgm:presLayoutVars>
      </dgm:prSet>
      <dgm:spPr/>
    </dgm:pt>
    <dgm:pt modelId="{F86738F9-7A30-44A8-ABBB-280E951D611A}" type="pres">
      <dgm:prSet presAssocID="{5D2F86B7-95BB-46AF-A484-9398FD106098}" presName="aSpace" presStyleCnt="0"/>
      <dgm:spPr/>
    </dgm:pt>
    <dgm:pt modelId="{FEA945B9-35DD-4356-B383-088BE4027FCA}" type="pres">
      <dgm:prSet presAssocID="{5740BB17-FF16-4094-AA2A-F6EAD710631E}" presName="aNode" presStyleLbl="fgAcc1" presStyleIdx="2" presStyleCnt="3">
        <dgm:presLayoutVars>
          <dgm:bulletEnabled val="1"/>
        </dgm:presLayoutVars>
      </dgm:prSet>
      <dgm:spPr/>
    </dgm:pt>
    <dgm:pt modelId="{486611E4-97AC-4182-A5AF-5A841C39B8F7}" type="pres">
      <dgm:prSet presAssocID="{5740BB17-FF16-4094-AA2A-F6EAD710631E}" presName="aSpace" presStyleCnt="0"/>
      <dgm:spPr/>
    </dgm:pt>
  </dgm:ptLst>
  <dgm:cxnLst>
    <dgm:cxn modelId="{F14DD633-6671-44C3-8629-0B6D61F440E2}" srcId="{88031F84-C570-44E3-9D1F-14DA41DC1FB0}" destId="{5740BB17-FF16-4094-AA2A-F6EAD710631E}" srcOrd="2" destOrd="0" parTransId="{31841902-D550-4E3D-B98C-F24BF642661D}" sibTransId="{D93A4ADA-FC05-4CD3-9592-E932F994B9FD}"/>
    <dgm:cxn modelId="{6F6D7124-4315-4518-A069-E84DF69132B5}" srcId="{88031F84-C570-44E3-9D1F-14DA41DC1FB0}" destId="{B880431E-B448-4DEA-A204-CF20BDC18280}" srcOrd="0" destOrd="0" parTransId="{FB6185FA-624B-4C61-8969-381D39E1265C}" sibTransId="{FCFAB9D5-82EC-404D-A4DA-AE74ADAF96BB}"/>
    <dgm:cxn modelId="{C75706FE-1783-44DD-A391-E6348D6523EA}" type="presOf" srcId="{88031F84-C570-44E3-9D1F-14DA41DC1FB0}" destId="{518FDC36-BF4E-4B6C-BE97-7D6FA0B65960}" srcOrd="0" destOrd="0" presId="urn:microsoft.com/office/officeart/2005/8/layout/pyramid2"/>
    <dgm:cxn modelId="{163DCCC0-BC3D-4267-BAF2-A6DE06AD7011}" srcId="{88031F84-C570-44E3-9D1F-14DA41DC1FB0}" destId="{5D2F86B7-95BB-46AF-A484-9398FD106098}" srcOrd="1" destOrd="0" parTransId="{C4BE2DDF-0789-46A3-8FD1-058C64DCCC6C}" sibTransId="{BF6A024D-7F8A-4CA9-A727-BBD3992CFBCD}"/>
    <dgm:cxn modelId="{46F91EE9-D613-4018-91B6-AFA5EC8DA799}" type="presOf" srcId="{5D2F86B7-95BB-46AF-A484-9398FD106098}" destId="{CCFE0AF5-1A95-43D4-AE47-292B1FB36957}" srcOrd="0" destOrd="0" presId="urn:microsoft.com/office/officeart/2005/8/layout/pyramid2"/>
    <dgm:cxn modelId="{9C72CC22-BD38-4D1E-93AF-F90C940679F3}" type="presOf" srcId="{5740BB17-FF16-4094-AA2A-F6EAD710631E}" destId="{FEA945B9-35DD-4356-B383-088BE4027FCA}" srcOrd="0" destOrd="0" presId="urn:microsoft.com/office/officeart/2005/8/layout/pyramid2"/>
    <dgm:cxn modelId="{30FC5AEC-716C-45F7-90C4-D628953ABB42}" type="presOf" srcId="{B880431E-B448-4DEA-A204-CF20BDC18280}" destId="{F9D538B5-4696-42BD-8571-9914520D771F}" srcOrd="0" destOrd="0" presId="urn:microsoft.com/office/officeart/2005/8/layout/pyramid2"/>
    <dgm:cxn modelId="{1A9F6455-5E25-4B7F-8B47-D5FBD24AEA25}" type="presParOf" srcId="{518FDC36-BF4E-4B6C-BE97-7D6FA0B65960}" destId="{6E4E27DB-B6D0-4867-997C-4FC4766A1416}" srcOrd="0" destOrd="0" presId="urn:microsoft.com/office/officeart/2005/8/layout/pyramid2"/>
    <dgm:cxn modelId="{FD52E71E-7792-412F-A324-20E68AE097F5}" type="presParOf" srcId="{518FDC36-BF4E-4B6C-BE97-7D6FA0B65960}" destId="{065AD0CB-3CB1-46A6-BD3F-D493158B7A31}" srcOrd="1" destOrd="0" presId="urn:microsoft.com/office/officeart/2005/8/layout/pyramid2"/>
    <dgm:cxn modelId="{9B60EA1F-4904-43C6-B1AA-92D5692E83A4}" type="presParOf" srcId="{065AD0CB-3CB1-46A6-BD3F-D493158B7A31}" destId="{F9D538B5-4696-42BD-8571-9914520D771F}" srcOrd="0" destOrd="0" presId="urn:microsoft.com/office/officeart/2005/8/layout/pyramid2"/>
    <dgm:cxn modelId="{733F0C07-A6BB-488E-B15D-E954E7C13964}" type="presParOf" srcId="{065AD0CB-3CB1-46A6-BD3F-D493158B7A31}" destId="{9716A882-9F25-442A-9222-E9EA63119F8F}" srcOrd="1" destOrd="0" presId="urn:microsoft.com/office/officeart/2005/8/layout/pyramid2"/>
    <dgm:cxn modelId="{162A0522-D6C6-4EEA-83E4-7B9B3A36708C}" type="presParOf" srcId="{065AD0CB-3CB1-46A6-BD3F-D493158B7A31}" destId="{CCFE0AF5-1A95-43D4-AE47-292B1FB36957}" srcOrd="2" destOrd="0" presId="urn:microsoft.com/office/officeart/2005/8/layout/pyramid2"/>
    <dgm:cxn modelId="{70D7F126-1209-4120-935C-404F551377C7}" type="presParOf" srcId="{065AD0CB-3CB1-46A6-BD3F-D493158B7A31}" destId="{F86738F9-7A30-44A8-ABBB-280E951D611A}" srcOrd="3" destOrd="0" presId="urn:microsoft.com/office/officeart/2005/8/layout/pyramid2"/>
    <dgm:cxn modelId="{8AD3FE12-145D-48F3-A4DD-5CC7CFD87974}" type="presParOf" srcId="{065AD0CB-3CB1-46A6-BD3F-D493158B7A31}" destId="{FEA945B9-35DD-4356-B383-088BE4027FCA}" srcOrd="4" destOrd="0" presId="urn:microsoft.com/office/officeart/2005/8/layout/pyramid2"/>
    <dgm:cxn modelId="{863AEC31-9D87-4615-B794-8252A942FD64}" type="presParOf" srcId="{065AD0CB-3CB1-46A6-BD3F-D493158B7A31}" destId="{486611E4-97AC-4182-A5AF-5A841C39B8F7}"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DD285F-7EFA-4C4E-8F29-2D588D7439A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69EF2F7-7835-4BE4-BC9E-514D3AF87480}">
      <dgm:prSet phldrT="[Text]"/>
      <dgm:spPr/>
      <dgm:t>
        <a:bodyPr/>
        <a:lstStyle/>
        <a:p>
          <a:r>
            <a:rPr lang="en-US" dirty="0" smtClean="0">
              <a:solidFill>
                <a:schemeClr val="bg2"/>
              </a:solidFill>
            </a:rPr>
            <a:t>Time- based</a:t>
          </a:r>
          <a:endParaRPr lang="en-US" dirty="0">
            <a:solidFill>
              <a:schemeClr val="bg2"/>
            </a:solidFill>
          </a:endParaRPr>
        </a:p>
      </dgm:t>
    </dgm:pt>
    <dgm:pt modelId="{385281A2-AB5A-4180-8A54-D310F69C0C2B}" type="parTrans" cxnId="{06870F28-5D3B-4E21-BB29-9564062DF404}">
      <dgm:prSet/>
      <dgm:spPr/>
      <dgm:t>
        <a:bodyPr/>
        <a:lstStyle/>
        <a:p>
          <a:endParaRPr lang="en-US"/>
        </a:p>
      </dgm:t>
    </dgm:pt>
    <dgm:pt modelId="{8401200F-9E0D-4C12-9F0B-19501ED42390}" type="sibTrans" cxnId="{06870F28-5D3B-4E21-BB29-9564062DF404}">
      <dgm:prSet/>
      <dgm:spPr/>
      <dgm:t>
        <a:bodyPr/>
        <a:lstStyle/>
        <a:p>
          <a:endParaRPr lang="en-US"/>
        </a:p>
      </dgm:t>
    </dgm:pt>
    <dgm:pt modelId="{F49B2631-2593-43E6-AA94-12183F876420}">
      <dgm:prSet phldrT="[Text]"/>
      <dgm:spPr/>
      <dgm:t>
        <a:bodyPr/>
        <a:lstStyle/>
        <a:p>
          <a:r>
            <a:rPr lang="en-US" dirty="0" smtClean="0">
              <a:solidFill>
                <a:schemeClr val="bg2"/>
              </a:solidFill>
            </a:rPr>
            <a:t>Even-Based</a:t>
          </a:r>
          <a:endParaRPr lang="en-US" dirty="0">
            <a:solidFill>
              <a:schemeClr val="bg2"/>
            </a:solidFill>
          </a:endParaRPr>
        </a:p>
      </dgm:t>
    </dgm:pt>
    <dgm:pt modelId="{2353F2FD-3351-4AAB-B54D-6A333B873549}" type="parTrans" cxnId="{19928EB3-8082-481A-9B57-56C776A26E8E}">
      <dgm:prSet/>
      <dgm:spPr/>
      <dgm:t>
        <a:bodyPr/>
        <a:lstStyle/>
        <a:p>
          <a:endParaRPr lang="en-US"/>
        </a:p>
      </dgm:t>
    </dgm:pt>
    <dgm:pt modelId="{5A0F7DF1-BDEE-403C-87DB-238BC5398C58}" type="sibTrans" cxnId="{19928EB3-8082-481A-9B57-56C776A26E8E}">
      <dgm:prSet/>
      <dgm:spPr/>
      <dgm:t>
        <a:bodyPr/>
        <a:lstStyle/>
        <a:p>
          <a:endParaRPr lang="en-US"/>
        </a:p>
      </dgm:t>
    </dgm:pt>
    <dgm:pt modelId="{1ABA553F-FD92-469A-88BB-4F5FCC9A5BC0}">
      <dgm:prSet phldrT="[Text]"/>
      <dgm:spPr/>
      <dgm:t>
        <a:bodyPr/>
        <a:lstStyle/>
        <a:p>
          <a:r>
            <a:rPr lang="en-US" dirty="0" smtClean="0">
              <a:solidFill>
                <a:schemeClr val="bg2"/>
              </a:solidFill>
            </a:rPr>
            <a:t>Exceptional</a:t>
          </a:r>
          <a:endParaRPr lang="en-US" dirty="0">
            <a:solidFill>
              <a:schemeClr val="bg2"/>
            </a:solidFill>
          </a:endParaRPr>
        </a:p>
      </dgm:t>
    </dgm:pt>
    <dgm:pt modelId="{B0F1E2F6-270E-4BC6-A53C-A7DF9CB06B49}" type="parTrans" cxnId="{C8CDFE9F-D327-4A2F-AC9F-9D14F8A50A13}">
      <dgm:prSet/>
      <dgm:spPr/>
      <dgm:t>
        <a:bodyPr/>
        <a:lstStyle/>
        <a:p>
          <a:endParaRPr lang="en-US"/>
        </a:p>
      </dgm:t>
    </dgm:pt>
    <dgm:pt modelId="{ED6D2B1D-C782-4492-9C6B-4665341D6754}" type="sibTrans" cxnId="{C8CDFE9F-D327-4A2F-AC9F-9D14F8A50A13}">
      <dgm:prSet/>
      <dgm:spPr/>
      <dgm:t>
        <a:bodyPr/>
        <a:lstStyle/>
        <a:p>
          <a:endParaRPr lang="en-US"/>
        </a:p>
      </dgm:t>
    </dgm:pt>
    <dgm:pt modelId="{4B174C36-C760-43B0-AF02-2FA6326FA846}" type="pres">
      <dgm:prSet presAssocID="{8FDD285F-7EFA-4C4E-8F29-2D588D7439A2}" presName="linear" presStyleCnt="0">
        <dgm:presLayoutVars>
          <dgm:dir/>
          <dgm:animLvl val="lvl"/>
          <dgm:resizeHandles val="exact"/>
        </dgm:presLayoutVars>
      </dgm:prSet>
      <dgm:spPr/>
    </dgm:pt>
    <dgm:pt modelId="{CE3C77F3-B2EF-4914-AEB0-A8E5AE3DFB1B}" type="pres">
      <dgm:prSet presAssocID="{A69EF2F7-7835-4BE4-BC9E-514D3AF87480}" presName="parentLin" presStyleCnt="0"/>
      <dgm:spPr/>
    </dgm:pt>
    <dgm:pt modelId="{068E6B45-CECE-480F-8928-02E2A0AA47CF}" type="pres">
      <dgm:prSet presAssocID="{A69EF2F7-7835-4BE4-BC9E-514D3AF87480}" presName="parentLeftMargin" presStyleLbl="node1" presStyleIdx="0" presStyleCnt="3"/>
      <dgm:spPr/>
    </dgm:pt>
    <dgm:pt modelId="{526B3891-CF1F-4FC4-832B-5EBF780D3DAD}" type="pres">
      <dgm:prSet presAssocID="{A69EF2F7-7835-4BE4-BC9E-514D3AF87480}" presName="parentText" presStyleLbl="node1" presStyleIdx="0" presStyleCnt="3">
        <dgm:presLayoutVars>
          <dgm:chMax val="0"/>
          <dgm:bulletEnabled val="1"/>
        </dgm:presLayoutVars>
      </dgm:prSet>
      <dgm:spPr/>
    </dgm:pt>
    <dgm:pt modelId="{D59BE3A6-548D-4B84-87DD-F0374F602947}" type="pres">
      <dgm:prSet presAssocID="{A69EF2F7-7835-4BE4-BC9E-514D3AF87480}" presName="negativeSpace" presStyleCnt="0"/>
      <dgm:spPr/>
    </dgm:pt>
    <dgm:pt modelId="{E7543F0C-A739-48F8-828D-83E0DA1CF9BF}" type="pres">
      <dgm:prSet presAssocID="{A69EF2F7-7835-4BE4-BC9E-514D3AF87480}" presName="childText" presStyleLbl="conFgAcc1" presStyleIdx="0" presStyleCnt="3">
        <dgm:presLayoutVars>
          <dgm:bulletEnabled val="1"/>
        </dgm:presLayoutVars>
      </dgm:prSet>
      <dgm:spPr/>
    </dgm:pt>
    <dgm:pt modelId="{3B8283E8-7E4A-43C9-9065-49CA6A908741}" type="pres">
      <dgm:prSet presAssocID="{8401200F-9E0D-4C12-9F0B-19501ED42390}" presName="spaceBetweenRectangles" presStyleCnt="0"/>
      <dgm:spPr/>
    </dgm:pt>
    <dgm:pt modelId="{52F97799-2A21-47EE-8843-B4659E287569}" type="pres">
      <dgm:prSet presAssocID="{F49B2631-2593-43E6-AA94-12183F876420}" presName="parentLin" presStyleCnt="0"/>
      <dgm:spPr/>
    </dgm:pt>
    <dgm:pt modelId="{9793E1A0-1B28-4B6A-BB40-AA61034FE28D}" type="pres">
      <dgm:prSet presAssocID="{F49B2631-2593-43E6-AA94-12183F876420}" presName="parentLeftMargin" presStyleLbl="node1" presStyleIdx="0" presStyleCnt="3"/>
      <dgm:spPr/>
    </dgm:pt>
    <dgm:pt modelId="{F70B1B86-D677-4CAA-845E-B57728EAFFC4}" type="pres">
      <dgm:prSet presAssocID="{F49B2631-2593-43E6-AA94-12183F876420}" presName="parentText" presStyleLbl="node1" presStyleIdx="1" presStyleCnt="3">
        <dgm:presLayoutVars>
          <dgm:chMax val="0"/>
          <dgm:bulletEnabled val="1"/>
        </dgm:presLayoutVars>
      </dgm:prSet>
      <dgm:spPr/>
    </dgm:pt>
    <dgm:pt modelId="{A7B22AE4-8D1B-417C-8B93-FA8F4F8D5569}" type="pres">
      <dgm:prSet presAssocID="{F49B2631-2593-43E6-AA94-12183F876420}" presName="negativeSpace" presStyleCnt="0"/>
      <dgm:spPr/>
    </dgm:pt>
    <dgm:pt modelId="{3679B97C-ED33-4279-87F3-7B3F3DA720A4}" type="pres">
      <dgm:prSet presAssocID="{F49B2631-2593-43E6-AA94-12183F876420}" presName="childText" presStyleLbl="conFgAcc1" presStyleIdx="1" presStyleCnt="3">
        <dgm:presLayoutVars>
          <dgm:bulletEnabled val="1"/>
        </dgm:presLayoutVars>
      </dgm:prSet>
      <dgm:spPr/>
    </dgm:pt>
    <dgm:pt modelId="{D5F25BDF-4060-4C05-AF5E-DCFC7D4051D7}" type="pres">
      <dgm:prSet presAssocID="{5A0F7DF1-BDEE-403C-87DB-238BC5398C58}" presName="spaceBetweenRectangles" presStyleCnt="0"/>
      <dgm:spPr/>
    </dgm:pt>
    <dgm:pt modelId="{4712B9E7-38B7-4769-BD2F-2F31F5DA3F30}" type="pres">
      <dgm:prSet presAssocID="{1ABA553F-FD92-469A-88BB-4F5FCC9A5BC0}" presName="parentLin" presStyleCnt="0"/>
      <dgm:spPr/>
    </dgm:pt>
    <dgm:pt modelId="{2F265019-1C47-43AF-B852-3829E91411BF}" type="pres">
      <dgm:prSet presAssocID="{1ABA553F-FD92-469A-88BB-4F5FCC9A5BC0}" presName="parentLeftMargin" presStyleLbl="node1" presStyleIdx="1" presStyleCnt="3"/>
      <dgm:spPr/>
    </dgm:pt>
    <dgm:pt modelId="{473E4B92-D9BB-4D0E-9AA9-0373FA700ACA}" type="pres">
      <dgm:prSet presAssocID="{1ABA553F-FD92-469A-88BB-4F5FCC9A5BC0}" presName="parentText" presStyleLbl="node1" presStyleIdx="2" presStyleCnt="3">
        <dgm:presLayoutVars>
          <dgm:chMax val="0"/>
          <dgm:bulletEnabled val="1"/>
        </dgm:presLayoutVars>
      </dgm:prSet>
      <dgm:spPr/>
    </dgm:pt>
    <dgm:pt modelId="{7F40102B-4964-45BB-B36B-DE5A26670E15}" type="pres">
      <dgm:prSet presAssocID="{1ABA553F-FD92-469A-88BB-4F5FCC9A5BC0}" presName="negativeSpace" presStyleCnt="0"/>
      <dgm:spPr/>
    </dgm:pt>
    <dgm:pt modelId="{2AAE0126-8F79-4E2F-B93E-162AC0462473}" type="pres">
      <dgm:prSet presAssocID="{1ABA553F-FD92-469A-88BB-4F5FCC9A5BC0}" presName="childText" presStyleLbl="conFgAcc1" presStyleIdx="2" presStyleCnt="3">
        <dgm:presLayoutVars>
          <dgm:bulletEnabled val="1"/>
        </dgm:presLayoutVars>
      </dgm:prSet>
      <dgm:spPr/>
    </dgm:pt>
  </dgm:ptLst>
  <dgm:cxnLst>
    <dgm:cxn modelId="{F1E8395A-2368-4185-B083-B9A504F44FDC}" type="presOf" srcId="{1ABA553F-FD92-469A-88BB-4F5FCC9A5BC0}" destId="{2F265019-1C47-43AF-B852-3829E91411BF}" srcOrd="0" destOrd="0" presId="urn:microsoft.com/office/officeart/2005/8/layout/list1"/>
    <dgm:cxn modelId="{74F20ED9-4676-4350-B998-4B54CE8AE75F}" type="presOf" srcId="{F49B2631-2593-43E6-AA94-12183F876420}" destId="{9793E1A0-1B28-4B6A-BB40-AA61034FE28D}" srcOrd="0" destOrd="0" presId="urn:microsoft.com/office/officeart/2005/8/layout/list1"/>
    <dgm:cxn modelId="{06870F28-5D3B-4E21-BB29-9564062DF404}" srcId="{8FDD285F-7EFA-4C4E-8F29-2D588D7439A2}" destId="{A69EF2F7-7835-4BE4-BC9E-514D3AF87480}" srcOrd="0" destOrd="0" parTransId="{385281A2-AB5A-4180-8A54-D310F69C0C2B}" sibTransId="{8401200F-9E0D-4C12-9F0B-19501ED42390}"/>
    <dgm:cxn modelId="{01B5088F-1F48-4E17-8178-0F12B38BE6ED}" type="presOf" srcId="{F49B2631-2593-43E6-AA94-12183F876420}" destId="{F70B1B86-D677-4CAA-845E-B57728EAFFC4}" srcOrd="1" destOrd="0" presId="urn:microsoft.com/office/officeart/2005/8/layout/list1"/>
    <dgm:cxn modelId="{E207B7EE-F04B-4F05-A4F9-20AA8A04D7AA}" type="presOf" srcId="{1ABA553F-FD92-469A-88BB-4F5FCC9A5BC0}" destId="{473E4B92-D9BB-4D0E-9AA9-0373FA700ACA}" srcOrd="1" destOrd="0" presId="urn:microsoft.com/office/officeart/2005/8/layout/list1"/>
    <dgm:cxn modelId="{6F9C3D7F-9DA9-4987-B358-9BCCB2257BE7}" type="presOf" srcId="{A69EF2F7-7835-4BE4-BC9E-514D3AF87480}" destId="{526B3891-CF1F-4FC4-832B-5EBF780D3DAD}" srcOrd="1" destOrd="0" presId="urn:microsoft.com/office/officeart/2005/8/layout/list1"/>
    <dgm:cxn modelId="{2C30A417-AD1A-4DB1-B5D3-0FAEC9FE9500}" type="presOf" srcId="{A69EF2F7-7835-4BE4-BC9E-514D3AF87480}" destId="{068E6B45-CECE-480F-8928-02E2A0AA47CF}" srcOrd="0" destOrd="0" presId="urn:microsoft.com/office/officeart/2005/8/layout/list1"/>
    <dgm:cxn modelId="{19928EB3-8082-481A-9B57-56C776A26E8E}" srcId="{8FDD285F-7EFA-4C4E-8F29-2D588D7439A2}" destId="{F49B2631-2593-43E6-AA94-12183F876420}" srcOrd="1" destOrd="0" parTransId="{2353F2FD-3351-4AAB-B54D-6A333B873549}" sibTransId="{5A0F7DF1-BDEE-403C-87DB-238BC5398C58}"/>
    <dgm:cxn modelId="{C8CDFE9F-D327-4A2F-AC9F-9D14F8A50A13}" srcId="{8FDD285F-7EFA-4C4E-8F29-2D588D7439A2}" destId="{1ABA553F-FD92-469A-88BB-4F5FCC9A5BC0}" srcOrd="2" destOrd="0" parTransId="{B0F1E2F6-270E-4BC6-A53C-A7DF9CB06B49}" sibTransId="{ED6D2B1D-C782-4492-9C6B-4665341D6754}"/>
    <dgm:cxn modelId="{ECADEA9D-A81B-4D47-826A-595390B1EFD2}" type="presOf" srcId="{8FDD285F-7EFA-4C4E-8F29-2D588D7439A2}" destId="{4B174C36-C760-43B0-AF02-2FA6326FA846}" srcOrd="0" destOrd="0" presId="urn:microsoft.com/office/officeart/2005/8/layout/list1"/>
    <dgm:cxn modelId="{057CBE03-4B64-4451-A5AB-987CBF8BE7C6}" type="presParOf" srcId="{4B174C36-C760-43B0-AF02-2FA6326FA846}" destId="{CE3C77F3-B2EF-4914-AEB0-A8E5AE3DFB1B}" srcOrd="0" destOrd="0" presId="urn:microsoft.com/office/officeart/2005/8/layout/list1"/>
    <dgm:cxn modelId="{9B034A64-3C2C-4FF0-AABE-FAA846E61D58}" type="presParOf" srcId="{CE3C77F3-B2EF-4914-AEB0-A8E5AE3DFB1B}" destId="{068E6B45-CECE-480F-8928-02E2A0AA47CF}" srcOrd="0" destOrd="0" presId="urn:microsoft.com/office/officeart/2005/8/layout/list1"/>
    <dgm:cxn modelId="{5BB28229-7747-4782-BD5F-0E0FD08BA8A4}" type="presParOf" srcId="{CE3C77F3-B2EF-4914-AEB0-A8E5AE3DFB1B}" destId="{526B3891-CF1F-4FC4-832B-5EBF780D3DAD}" srcOrd="1" destOrd="0" presId="urn:microsoft.com/office/officeart/2005/8/layout/list1"/>
    <dgm:cxn modelId="{497B4241-6D3C-456C-AA0B-B9356FA224FC}" type="presParOf" srcId="{4B174C36-C760-43B0-AF02-2FA6326FA846}" destId="{D59BE3A6-548D-4B84-87DD-F0374F602947}" srcOrd="1" destOrd="0" presId="urn:microsoft.com/office/officeart/2005/8/layout/list1"/>
    <dgm:cxn modelId="{97843024-DB05-43BA-A5E2-26836A491D12}" type="presParOf" srcId="{4B174C36-C760-43B0-AF02-2FA6326FA846}" destId="{E7543F0C-A739-48F8-828D-83E0DA1CF9BF}" srcOrd="2" destOrd="0" presId="urn:microsoft.com/office/officeart/2005/8/layout/list1"/>
    <dgm:cxn modelId="{FE054321-30DB-4702-BA3C-36429BCBB64C}" type="presParOf" srcId="{4B174C36-C760-43B0-AF02-2FA6326FA846}" destId="{3B8283E8-7E4A-43C9-9065-49CA6A908741}" srcOrd="3" destOrd="0" presId="urn:microsoft.com/office/officeart/2005/8/layout/list1"/>
    <dgm:cxn modelId="{DE4CC828-EA30-4AA5-955A-E5EB6F77E39A}" type="presParOf" srcId="{4B174C36-C760-43B0-AF02-2FA6326FA846}" destId="{52F97799-2A21-47EE-8843-B4659E287569}" srcOrd="4" destOrd="0" presId="urn:microsoft.com/office/officeart/2005/8/layout/list1"/>
    <dgm:cxn modelId="{21755B49-2B98-4EC4-81DB-E56353FCBC07}" type="presParOf" srcId="{52F97799-2A21-47EE-8843-B4659E287569}" destId="{9793E1A0-1B28-4B6A-BB40-AA61034FE28D}" srcOrd="0" destOrd="0" presId="urn:microsoft.com/office/officeart/2005/8/layout/list1"/>
    <dgm:cxn modelId="{2CD2B6B1-72C8-4FD1-A5CD-07CD4B54D077}" type="presParOf" srcId="{52F97799-2A21-47EE-8843-B4659E287569}" destId="{F70B1B86-D677-4CAA-845E-B57728EAFFC4}" srcOrd="1" destOrd="0" presId="urn:microsoft.com/office/officeart/2005/8/layout/list1"/>
    <dgm:cxn modelId="{1A769D2F-F38E-44B4-9D0E-8219CD2F03C1}" type="presParOf" srcId="{4B174C36-C760-43B0-AF02-2FA6326FA846}" destId="{A7B22AE4-8D1B-417C-8B93-FA8F4F8D5569}" srcOrd="5" destOrd="0" presId="urn:microsoft.com/office/officeart/2005/8/layout/list1"/>
    <dgm:cxn modelId="{0E7CC341-4B14-40C5-90F3-134AD212EFE6}" type="presParOf" srcId="{4B174C36-C760-43B0-AF02-2FA6326FA846}" destId="{3679B97C-ED33-4279-87F3-7B3F3DA720A4}" srcOrd="6" destOrd="0" presId="urn:microsoft.com/office/officeart/2005/8/layout/list1"/>
    <dgm:cxn modelId="{F621BCC8-380C-4739-AFD3-101B7D2C919B}" type="presParOf" srcId="{4B174C36-C760-43B0-AF02-2FA6326FA846}" destId="{D5F25BDF-4060-4C05-AF5E-DCFC7D4051D7}" srcOrd="7" destOrd="0" presId="urn:microsoft.com/office/officeart/2005/8/layout/list1"/>
    <dgm:cxn modelId="{19E4372C-9BBC-42FD-B7E2-72C9DC24F8C4}" type="presParOf" srcId="{4B174C36-C760-43B0-AF02-2FA6326FA846}" destId="{4712B9E7-38B7-4769-BD2F-2F31F5DA3F30}" srcOrd="8" destOrd="0" presId="urn:microsoft.com/office/officeart/2005/8/layout/list1"/>
    <dgm:cxn modelId="{EA5AD3FC-B748-4D22-BC92-D303B624748B}" type="presParOf" srcId="{4712B9E7-38B7-4769-BD2F-2F31F5DA3F30}" destId="{2F265019-1C47-43AF-B852-3829E91411BF}" srcOrd="0" destOrd="0" presId="urn:microsoft.com/office/officeart/2005/8/layout/list1"/>
    <dgm:cxn modelId="{33090D8D-6C61-44BE-9719-17FE4071CE97}" type="presParOf" srcId="{4712B9E7-38B7-4769-BD2F-2F31F5DA3F30}" destId="{473E4B92-D9BB-4D0E-9AA9-0373FA700ACA}" srcOrd="1" destOrd="0" presId="urn:microsoft.com/office/officeart/2005/8/layout/list1"/>
    <dgm:cxn modelId="{C0A5C42E-C0A6-4147-9CE9-D962C4696ACC}" type="presParOf" srcId="{4B174C36-C760-43B0-AF02-2FA6326FA846}" destId="{7F40102B-4964-45BB-B36B-DE5A26670E15}" srcOrd="9" destOrd="0" presId="urn:microsoft.com/office/officeart/2005/8/layout/list1"/>
    <dgm:cxn modelId="{A9CB0E06-9931-4A14-8573-EDBBDBE52F34}" type="presParOf" srcId="{4B174C36-C760-43B0-AF02-2FA6326FA846}" destId="{2AAE0126-8F79-4E2F-B93E-162AC0462473}"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F7BAEC-62F0-4112-BA20-3D68346D5098}" type="doc">
      <dgm:prSet loTypeId="urn:microsoft.com/office/officeart/2005/8/layout/pyramid2" loCatId="pyramid" qsTypeId="urn:microsoft.com/office/officeart/2005/8/quickstyle/simple1" qsCatId="simple" csTypeId="urn:microsoft.com/office/officeart/2005/8/colors/accent1_2" csCatId="accent1" phldr="1"/>
      <dgm:spPr/>
    </dgm:pt>
    <dgm:pt modelId="{4A1AFAC3-6A99-4DBF-87C7-FCFF00A86159}">
      <dgm:prSet phldrT="[Text]"/>
      <dgm:spPr/>
      <dgm:t>
        <a:bodyPr/>
        <a:lstStyle/>
        <a:p>
          <a:r>
            <a:rPr lang="en-US" dirty="0" smtClean="0"/>
            <a:t>As-Is</a:t>
          </a:r>
          <a:endParaRPr lang="en-US" dirty="0"/>
        </a:p>
      </dgm:t>
    </dgm:pt>
    <dgm:pt modelId="{C7446DD4-59F0-44E5-BEFD-2F6226D5791F}" type="parTrans" cxnId="{B243BB9E-8237-461F-B75C-288D5E956CBC}">
      <dgm:prSet/>
      <dgm:spPr/>
      <dgm:t>
        <a:bodyPr/>
        <a:lstStyle/>
        <a:p>
          <a:endParaRPr lang="en-US"/>
        </a:p>
      </dgm:t>
    </dgm:pt>
    <dgm:pt modelId="{6B357C28-8A64-4D02-95DD-88BAB6027EDE}" type="sibTrans" cxnId="{B243BB9E-8237-461F-B75C-288D5E956CBC}">
      <dgm:prSet/>
      <dgm:spPr/>
      <dgm:t>
        <a:bodyPr/>
        <a:lstStyle/>
        <a:p>
          <a:endParaRPr lang="en-US"/>
        </a:p>
      </dgm:t>
    </dgm:pt>
    <dgm:pt modelId="{7103406A-00C8-4D8A-A771-ACEE5C6FA2DC}">
      <dgm:prSet phldrT="[Text]"/>
      <dgm:spPr/>
      <dgm:t>
        <a:bodyPr/>
        <a:lstStyle/>
        <a:p>
          <a:r>
            <a:rPr lang="en-US" dirty="0" smtClean="0"/>
            <a:t>To-Be</a:t>
          </a:r>
          <a:endParaRPr lang="en-US" dirty="0"/>
        </a:p>
      </dgm:t>
    </dgm:pt>
    <dgm:pt modelId="{760A1DC1-77A8-4AD3-B653-B645327774A2}" type="parTrans" cxnId="{6815D317-AC59-4D65-A117-F44D4AE93162}">
      <dgm:prSet/>
      <dgm:spPr/>
      <dgm:t>
        <a:bodyPr/>
        <a:lstStyle/>
        <a:p>
          <a:endParaRPr lang="en-US"/>
        </a:p>
      </dgm:t>
    </dgm:pt>
    <dgm:pt modelId="{6D101666-F3BC-4306-BCAD-62088359FB00}" type="sibTrans" cxnId="{6815D317-AC59-4D65-A117-F44D4AE93162}">
      <dgm:prSet/>
      <dgm:spPr/>
      <dgm:t>
        <a:bodyPr/>
        <a:lstStyle/>
        <a:p>
          <a:endParaRPr lang="en-US"/>
        </a:p>
      </dgm:t>
    </dgm:pt>
    <dgm:pt modelId="{BA43B426-6A1B-4058-97E9-4176FAAEADFB}" type="pres">
      <dgm:prSet presAssocID="{43F7BAEC-62F0-4112-BA20-3D68346D5098}" presName="compositeShape" presStyleCnt="0">
        <dgm:presLayoutVars>
          <dgm:dir/>
          <dgm:resizeHandles/>
        </dgm:presLayoutVars>
      </dgm:prSet>
      <dgm:spPr/>
    </dgm:pt>
    <dgm:pt modelId="{DB38D41C-2067-4B8F-96F6-839189BCFF4F}" type="pres">
      <dgm:prSet presAssocID="{43F7BAEC-62F0-4112-BA20-3D68346D5098}" presName="pyramid" presStyleLbl="node1" presStyleIdx="0" presStyleCnt="1"/>
      <dgm:spPr/>
    </dgm:pt>
    <dgm:pt modelId="{6AE311BA-7DB4-46F4-BCFB-2845AA29A344}" type="pres">
      <dgm:prSet presAssocID="{43F7BAEC-62F0-4112-BA20-3D68346D5098}" presName="theList" presStyleCnt="0"/>
      <dgm:spPr/>
    </dgm:pt>
    <dgm:pt modelId="{7901FD9F-B0A0-4C19-BBB7-FD9F4E798932}" type="pres">
      <dgm:prSet presAssocID="{4A1AFAC3-6A99-4DBF-87C7-FCFF00A86159}" presName="aNode" presStyleLbl="fgAcc1" presStyleIdx="0" presStyleCnt="2">
        <dgm:presLayoutVars>
          <dgm:bulletEnabled val="1"/>
        </dgm:presLayoutVars>
      </dgm:prSet>
      <dgm:spPr/>
    </dgm:pt>
    <dgm:pt modelId="{09EE9B34-3A11-4103-9992-157E684D1B77}" type="pres">
      <dgm:prSet presAssocID="{4A1AFAC3-6A99-4DBF-87C7-FCFF00A86159}" presName="aSpace" presStyleCnt="0"/>
      <dgm:spPr/>
    </dgm:pt>
    <dgm:pt modelId="{410BE9ED-0E2A-4346-BE3A-283A22C3266F}" type="pres">
      <dgm:prSet presAssocID="{7103406A-00C8-4D8A-A771-ACEE5C6FA2DC}" presName="aNode" presStyleLbl="fgAcc1" presStyleIdx="1" presStyleCnt="2">
        <dgm:presLayoutVars>
          <dgm:bulletEnabled val="1"/>
        </dgm:presLayoutVars>
      </dgm:prSet>
      <dgm:spPr/>
    </dgm:pt>
    <dgm:pt modelId="{6DAB47C2-DDD5-4600-B670-5B47664EA422}" type="pres">
      <dgm:prSet presAssocID="{7103406A-00C8-4D8A-A771-ACEE5C6FA2DC}" presName="aSpace" presStyleCnt="0"/>
      <dgm:spPr/>
    </dgm:pt>
  </dgm:ptLst>
  <dgm:cxnLst>
    <dgm:cxn modelId="{598E9A42-144E-4422-80F6-8E334CDD5FBD}" type="presOf" srcId="{4A1AFAC3-6A99-4DBF-87C7-FCFF00A86159}" destId="{7901FD9F-B0A0-4C19-BBB7-FD9F4E798932}" srcOrd="0" destOrd="0" presId="urn:microsoft.com/office/officeart/2005/8/layout/pyramid2"/>
    <dgm:cxn modelId="{E119F7D5-8D07-4296-9061-54C8F1F478F7}" type="presOf" srcId="{7103406A-00C8-4D8A-A771-ACEE5C6FA2DC}" destId="{410BE9ED-0E2A-4346-BE3A-283A22C3266F}" srcOrd="0" destOrd="0" presId="urn:microsoft.com/office/officeart/2005/8/layout/pyramid2"/>
    <dgm:cxn modelId="{B243BB9E-8237-461F-B75C-288D5E956CBC}" srcId="{43F7BAEC-62F0-4112-BA20-3D68346D5098}" destId="{4A1AFAC3-6A99-4DBF-87C7-FCFF00A86159}" srcOrd="0" destOrd="0" parTransId="{C7446DD4-59F0-44E5-BEFD-2F6226D5791F}" sibTransId="{6B357C28-8A64-4D02-95DD-88BAB6027EDE}"/>
    <dgm:cxn modelId="{8AF82B85-D9C1-421D-81A5-04820A68B3B1}" type="presOf" srcId="{43F7BAEC-62F0-4112-BA20-3D68346D5098}" destId="{BA43B426-6A1B-4058-97E9-4176FAAEADFB}" srcOrd="0" destOrd="0" presId="urn:microsoft.com/office/officeart/2005/8/layout/pyramid2"/>
    <dgm:cxn modelId="{6815D317-AC59-4D65-A117-F44D4AE93162}" srcId="{43F7BAEC-62F0-4112-BA20-3D68346D5098}" destId="{7103406A-00C8-4D8A-A771-ACEE5C6FA2DC}" srcOrd="1" destOrd="0" parTransId="{760A1DC1-77A8-4AD3-B653-B645327774A2}" sibTransId="{6D101666-F3BC-4306-BCAD-62088359FB00}"/>
    <dgm:cxn modelId="{A5DB0229-CEC2-450A-9F46-A451CBE44985}" type="presParOf" srcId="{BA43B426-6A1B-4058-97E9-4176FAAEADFB}" destId="{DB38D41C-2067-4B8F-96F6-839189BCFF4F}" srcOrd="0" destOrd="0" presId="urn:microsoft.com/office/officeart/2005/8/layout/pyramid2"/>
    <dgm:cxn modelId="{9CFB1165-ED90-4499-865E-D2AEA0BC3D11}" type="presParOf" srcId="{BA43B426-6A1B-4058-97E9-4176FAAEADFB}" destId="{6AE311BA-7DB4-46F4-BCFB-2845AA29A344}" srcOrd="1" destOrd="0" presId="urn:microsoft.com/office/officeart/2005/8/layout/pyramid2"/>
    <dgm:cxn modelId="{74601625-44D2-40E6-9657-BD211A621321}" type="presParOf" srcId="{6AE311BA-7DB4-46F4-BCFB-2845AA29A344}" destId="{7901FD9F-B0A0-4C19-BBB7-FD9F4E798932}" srcOrd="0" destOrd="0" presId="urn:microsoft.com/office/officeart/2005/8/layout/pyramid2"/>
    <dgm:cxn modelId="{A522E700-CC5B-4D63-B07B-18A0CDCE7A0A}" type="presParOf" srcId="{6AE311BA-7DB4-46F4-BCFB-2845AA29A344}" destId="{09EE9B34-3A11-4103-9992-157E684D1B77}" srcOrd="1" destOrd="0" presId="urn:microsoft.com/office/officeart/2005/8/layout/pyramid2"/>
    <dgm:cxn modelId="{795E8891-68C2-4BE9-B6DC-B97C5FAA7716}" type="presParOf" srcId="{6AE311BA-7DB4-46F4-BCFB-2845AA29A344}" destId="{410BE9ED-0E2A-4346-BE3A-283A22C3266F}" srcOrd="2" destOrd="0" presId="urn:microsoft.com/office/officeart/2005/8/layout/pyramid2"/>
    <dgm:cxn modelId="{DDBDA38F-F4AD-408F-B1A3-53A93FB113D6}" type="presParOf" srcId="{6AE311BA-7DB4-46F4-BCFB-2845AA29A344}" destId="{6DAB47C2-DDD5-4600-B670-5B47664EA422}" srcOrd="3"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C9ABB6-28DC-48C2-AD5E-CA5FD0493234}">
      <dsp:nvSpPr>
        <dsp:cNvPr id="0" name=""/>
        <dsp:cNvSpPr/>
      </dsp:nvSpPr>
      <dsp:spPr>
        <a:xfrm>
          <a:off x="0" y="305079"/>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FE9A4C-D52A-4493-9DBB-AC4988FE57D0}">
      <dsp:nvSpPr>
        <dsp:cNvPr id="0" name=""/>
        <dsp:cNvSpPr/>
      </dsp:nvSpPr>
      <dsp:spPr>
        <a:xfrm>
          <a:off x="388620" y="39399"/>
          <a:ext cx="54406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FF0000"/>
              </a:solidFill>
              <a:latin typeface="Times New Roman" pitchFamily="18" charset="0"/>
              <a:cs typeface="Times New Roman" pitchFamily="18" charset="0"/>
            </a:rPr>
            <a:t>Solution mapping</a:t>
          </a:r>
          <a:endParaRPr lang="en-US" sz="1800" b="1" kern="1200" dirty="0">
            <a:solidFill>
              <a:srgbClr val="FF0000"/>
            </a:solidFill>
            <a:latin typeface="Times New Roman" pitchFamily="18" charset="0"/>
            <a:cs typeface="Times New Roman" pitchFamily="18" charset="0"/>
          </a:endParaRPr>
        </a:p>
      </dsp:txBody>
      <dsp:txXfrm>
        <a:off x="388620" y="39399"/>
        <a:ext cx="5440680" cy="531360"/>
      </dsp:txXfrm>
    </dsp:sp>
    <dsp:sp modelId="{89FE9B2C-433A-4906-8767-D37E58FC687B}">
      <dsp:nvSpPr>
        <dsp:cNvPr id="0" name=""/>
        <dsp:cNvSpPr/>
      </dsp:nvSpPr>
      <dsp:spPr>
        <a:xfrm>
          <a:off x="0" y="1121559"/>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6D05F-40F4-4B00-82EF-BDC35EDBA965}">
      <dsp:nvSpPr>
        <dsp:cNvPr id="0" name=""/>
        <dsp:cNvSpPr/>
      </dsp:nvSpPr>
      <dsp:spPr>
        <a:xfrm>
          <a:off x="388620" y="855879"/>
          <a:ext cx="54406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smtClean="0">
              <a:solidFill>
                <a:srgbClr val="FF0000"/>
              </a:solidFill>
              <a:latin typeface="Times New Roman" pitchFamily="18" charset="0"/>
              <a:cs typeface="Times New Roman" pitchFamily="18" charset="0"/>
            </a:rPr>
            <a:t>Development(If  required)</a:t>
          </a:r>
          <a:endParaRPr lang="en-US" sz="1800" b="1" kern="1200" dirty="0" smtClean="0">
            <a:solidFill>
              <a:srgbClr val="FF0000"/>
            </a:solidFill>
            <a:latin typeface="Times New Roman" pitchFamily="18" charset="0"/>
            <a:cs typeface="Times New Roman" pitchFamily="18" charset="0"/>
          </a:endParaRPr>
        </a:p>
      </dsp:txBody>
      <dsp:txXfrm>
        <a:off x="388620" y="855879"/>
        <a:ext cx="5440680" cy="531360"/>
      </dsp:txXfrm>
    </dsp:sp>
    <dsp:sp modelId="{BA97BDE8-6738-4DF0-9D2B-423DA87B6E53}">
      <dsp:nvSpPr>
        <dsp:cNvPr id="0" name=""/>
        <dsp:cNvSpPr/>
      </dsp:nvSpPr>
      <dsp:spPr>
        <a:xfrm>
          <a:off x="0" y="1938039"/>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03A9C-5979-4EBB-833A-6B2BF224F8A5}">
      <dsp:nvSpPr>
        <dsp:cNvPr id="0" name=""/>
        <dsp:cNvSpPr/>
      </dsp:nvSpPr>
      <dsp:spPr>
        <a:xfrm>
          <a:off x="388620" y="1672359"/>
          <a:ext cx="54406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FF0000"/>
              </a:solidFill>
              <a:latin typeface="Times New Roman" pitchFamily="18" charset="0"/>
              <a:cs typeface="Times New Roman" pitchFamily="18" charset="0"/>
            </a:rPr>
            <a:t>Application Configuration</a:t>
          </a:r>
          <a:endParaRPr lang="en-US" sz="1800" b="1" kern="1200" dirty="0">
            <a:solidFill>
              <a:srgbClr val="FF0000"/>
            </a:solidFill>
            <a:latin typeface="Times New Roman" pitchFamily="18" charset="0"/>
            <a:cs typeface="Times New Roman" pitchFamily="18" charset="0"/>
          </a:endParaRPr>
        </a:p>
      </dsp:txBody>
      <dsp:txXfrm>
        <a:off x="388620" y="1672359"/>
        <a:ext cx="5440680" cy="531360"/>
      </dsp:txXfrm>
    </dsp:sp>
    <dsp:sp modelId="{C90B2B44-A7B9-4A01-905D-3B2AAD682580}">
      <dsp:nvSpPr>
        <dsp:cNvPr id="0" name=""/>
        <dsp:cNvSpPr/>
      </dsp:nvSpPr>
      <dsp:spPr>
        <a:xfrm>
          <a:off x="0" y="2754520"/>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E7C07-A01F-4D01-AB45-75946313F1CD}">
      <dsp:nvSpPr>
        <dsp:cNvPr id="0" name=""/>
        <dsp:cNvSpPr/>
      </dsp:nvSpPr>
      <dsp:spPr>
        <a:xfrm>
          <a:off x="388620" y="2488839"/>
          <a:ext cx="54406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smtClean="0">
              <a:solidFill>
                <a:srgbClr val="FF0000"/>
              </a:solidFill>
              <a:latin typeface="Times New Roman" pitchFamily="18" charset="0"/>
              <a:cs typeface="Times New Roman" pitchFamily="18" charset="0"/>
            </a:rPr>
            <a:t>Testing &amp; debugging</a:t>
          </a:r>
          <a:endParaRPr lang="en-US" sz="1800" b="1" kern="1200" dirty="0" smtClean="0">
            <a:solidFill>
              <a:srgbClr val="FF0000"/>
            </a:solidFill>
            <a:latin typeface="Times New Roman" pitchFamily="18" charset="0"/>
            <a:cs typeface="Times New Roman" pitchFamily="18" charset="0"/>
          </a:endParaRPr>
        </a:p>
      </dsp:txBody>
      <dsp:txXfrm>
        <a:off x="388620" y="2488839"/>
        <a:ext cx="5440680" cy="531360"/>
      </dsp:txXfrm>
    </dsp:sp>
    <dsp:sp modelId="{6B0FEA4F-2581-4147-8DC6-BAEF054F8165}">
      <dsp:nvSpPr>
        <dsp:cNvPr id="0" name=""/>
        <dsp:cNvSpPr/>
      </dsp:nvSpPr>
      <dsp:spPr>
        <a:xfrm>
          <a:off x="0" y="3571000"/>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2C75E-5F21-431F-BD45-C231F248C831}">
      <dsp:nvSpPr>
        <dsp:cNvPr id="0" name=""/>
        <dsp:cNvSpPr/>
      </dsp:nvSpPr>
      <dsp:spPr>
        <a:xfrm>
          <a:off x="388620" y="3305320"/>
          <a:ext cx="544068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b="1" kern="1200" smtClean="0">
              <a:solidFill>
                <a:srgbClr val="FF0000"/>
              </a:solidFill>
              <a:latin typeface="Times New Roman" pitchFamily="18" charset="0"/>
              <a:cs typeface="Times New Roman" pitchFamily="18" charset="0"/>
            </a:rPr>
            <a:t>Parallel run</a:t>
          </a:r>
          <a:endParaRPr lang="en-US" sz="1800" b="1" kern="1200" dirty="0" smtClean="0">
            <a:solidFill>
              <a:srgbClr val="FF0000"/>
            </a:solidFill>
            <a:latin typeface="Times New Roman" pitchFamily="18" charset="0"/>
            <a:cs typeface="Times New Roman" pitchFamily="18" charset="0"/>
          </a:endParaRPr>
        </a:p>
      </dsp:txBody>
      <dsp:txXfrm>
        <a:off x="388620" y="3305320"/>
        <a:ext cx="5440680" cy="531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4E27DB-B6D0-4867-997C-4FC4766A1416}">
      <dsp:nvSpPr>
        <dsp:cNvPr id="0" name=""/>
        <dsp:cNvSpPr/>
      </dsp:nvSpPr>
      <dsp:spPr>
        <a:xfrm>
          <a:off x="1830407" y="0"/>
          <a:ext cx="4525963" cy="4525963"/>
        </a:xfrm>
        <a:prstGeom prst="triangl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sp>
    <dsp:sp modelId="{F9D538B5-4696-42BD-8571-9914520D771F}">
      <dsp:nvSpPr>
        <dsp:cNvPr id="0" name=""/>
        <dsp:cNvSpPr/>
      </dsp:nvSpPr>
      <dsp:spPr>
        <a:xfrm>
          <a:off x="3773765" y="642818"/>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Requirement Gathering</a:t>
          </a:r>
          <a:endParaRPr lang="en-US" sz="2100" kern="1200" dirty="0"/>
        </a:p>
      </dsp:txBody>
      <dsp:txXfrm>
        <a:off x="3773765" y="642818"/>
        <a:ext cx="2941875" cy="1071380"/>
      </dsp:txXfrm>
    </dsp:sp>
    <dsp:sp modelId="{CCFE0AF5-1A95-43D4-AE47-292B1FB36957}">
      <dsp:nvSpPr>
        <dsp:cNvPr id="0" name=""/>
        <dsp:cNvSpPr/>
      </dsp:nvSpPr>
      <dsp:spPr>
        <a:xfrm>
          <a:off x="3773765" y="1660330"/>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Mater Data Preparation &amp; collection</a:t>
          </a:r>
          <a:endParaRPr lang="en-US" sz="2100" kern="1200" dirty="0" smtClean="0">
            <a:latin typeface="Times New Roman" pitchFamily="18" charset="0"/>
            <a:cs typeface="Times New Roman" pitchFamily="18" charset="0"/>
          </a:endParaRPr>
        </a:p>
      </dsp:txBody>
      <dsp:txXfrm>
        <a:off x="3773765" y="1660330"/>
        <a:ext cx="2941875" cy="1071380"/>
      </dsp:txXfrm>
    </dsp:sp>
    <dsp:sp modelId="{FEA945B9-35DD-4356-B383-088BE4027FCA}">
      <dsp:nvSpPr>
        <dsp:cNvPr id="0" name=""/>
        <dsp:cNvSpPr/>
      </dsp:nvSpPr>
      <dsp:spPr>
        <a:xfrm>
          <a:off x="3773765"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Development of solution mapping documents</a:t>
          </a:r>
          <a:endParaRPr lang="en-US" sz="2100" kern="1200" dirty="0" smtClean="0">
            <a:latin typeface="Times New Roman" pitchFamily="18" charset="0"/>
            <a:cs typeface="Times New Roman" pitchFamily="18" charset="0"/>
          </a:endParaRPr>
        </a:p>
      </dsp:txBody>
      <dsp:txXfrm>
        <a:off x="3773765" y="2865632"/>
        <a:ext cx="2941875" cy="10713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543F0C-A739-48F8-828D-83E0DA1CF9BF}">
      <dsp:nvSpPr>
        <dsp:cNvPr id="0" name=""/>
        <dsp:cNvSpPr/>
      </dsp:nvSpPr>
      <dsp:spPr>
        <a:xfrm>
          <a:off x="0" y="398980"/>
          <a:ext cx="38862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B3891-CF1F-4FC4-832B-5EBF780D3DAD}">
      <dsp:nvSpPr>
        <dsp:cNvPr id="0" name=""/>
        <dsp:cNvSpPr/>
      </dsp:nvSpPr>
      <dsp:spPr>
        <a:xfrm>
          <a:off x="194310" y="44740"/>
          <a:ext cx="2720340" cy="708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2"/>
              </a:solidFill>
            </a:rPr>
            <a:t>Time- based</a:t>
          </a:r>
          <a:endParaRPr lang="en-US" sz="2400" kern="1200" dirty="0">
            <a:solidFill>
              <a:schemeClr val="bg2"/>
            </a:solidFill>
          </a:endParaRPr>
        </a:p>
      </dsp:txBody>
      <dsp:txXfrm>
        <a:off x="194310" y="44740"/>
        <a:ext cx="2720340" cy="708479"/>
      </dsp:txXfrm>
    </dsp:sp>
    <dsp:sp modelId="{3679B97C-ED33-4279-87F3-7B3F3DA720A4}">
      <dsp:nvSpPr>
        <dsp:cNvPr id="0" name=""/>
        <dsp:cNvSpPr/>
      </dsp:nvSpPr>
      <dsp:spPr>
        <a:xfrm>
          <a:off x="0" y="1487620"/>
          <a:ext cx="38862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0B1B86-D677-4CAA-845E-B57728EAFFC4}">
      <dsp:nvSpPr>
        <dsp:cNvPr id="0" name=""/>
        <dsp:cNvSpPr/>
      </dsp:nvSpPr>
      <dsp:spPr>
        <a:xfrm>
          <a:off x="194310" y="1133380"/>
          <a:ext cx="2720340" cy="708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2"/>
              </a:solidFill>
            </a:rPr>
            <a:t>Even-Based</a:t>
          </a:r>
          <a:endParaRPr lang="en-US" sz="2400" kern="1200" dirty="0">
            <a:solidFill>
              <a:schemeClr val="bg2"/>
            </a:solidFill>
          </a:endParaRPr>
        </a:p>
      </dsp:txBody>
      <dsp:txXfrm>
        <a:off x="194310" y="1133380"/>
        <a:ext cx="2720340" cy="708479"/>
      </dsp:txXfrm>
    </dsp:sp>
    <dsp:sp modelId="{2AAE0126-8F79-4E2F-B93E-162AC0462473}">
      <dsp:nvSpPr>
        <dsp:cNvPr id="0" name=""/>
        <dsp:cNvSpPr/>
      </dsp:nvSpPr>
      <dsp:spPr>
        <a:xfrm>
          <a:off x="0" y="2576259"/>
          <a:ext cx="38862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3E4B92-D9BB-4D0E-9AA9-0373FA700ACA}">
      <dsp:nvSpPr>
        <dsp:cNvPr id="0" name=""/>
        <dsp:cNvSpPr/>
      </dsp:nvSpPr>
      <dsp:spPr>
        <a:xfrm>
          <a:off x="194310" y="2222020"/>
          <a:ext cx="2720340" cy="708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 tIns="0" rIns="102822"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2"/>
              </a:solidFill>
            </a:rPr>
            <a:t>Exceptional</a:t>
          </a:r>
          <a:endParaRPr lang="en-US" sz="2400" kern="1200" dirty="0">
            <a:solidFill>
              <a:schemeClr val="bg2"/>
            </a:solidFill>
          </a:endParaRPr>
        </a:p>
      </dsp:txBody>
      <dsp:txXfrm>
        <a:off x="194310" y="2222020"/>
        <a:ext cx="2720340" cy="7084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38D41C-2067-4B8F-96F6-839189BCFF4F}">
      <dsp:nvSpPr>
        <dsp:cNvPr id="0" name=""/>
        <dsp:cNvSpPr/>
      </dsp:nvSpPr>
      <dsp:spPr>
        <a:xfrm>
          <a:off x="565149" y="0"/>
          <a:ext cx="2794000" cy="279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1FD9F-B0A0-4C19-BBB7-FD9F4E798932}">
      <dsp:nvSpPr>
        <dsp:cNvPr id="0" name=""/>
        <dsp:cNvSpPr/>
      </dsp:nvSpPr>
      <dsp:spPr>
        <a:xfrm>
          <a:off x="1962149" y="279672"/>
          <a:ext cx="1816100" cy="99317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As-Is</a:t>
          </a:r>
          <a:endParaRPr lang="en-US" sz="4200" kern="1200" dirty="0"/>
        </a:p>
      </dsp:txBody>
      <dsp:txXfrm>
        <a:off x="1962149" y="279672"/>
        <a:ext cx="1816100" cy="993179"/>
      </dsp:txXfrm>
    </dsp:sp>
    <dsp:sp modelId="{410BE9ED-0E2A-4346-BE3A-283A22C3266F}">
      <dsp:nvSpPr>
        <dsp:cNvPr id="0" name=""/>
        <dsp:cNvSpPr/>
      </dsp:nvSpPr>
      <dsp:spPr>
        <a:xfrm>
          <a:off x="1962149" y="1397000"/>
          <a:ext cx="1816100" cy="99317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To-Be</a:t>
          </a:r>
          <a:endParaRPr lang="en-US" sz="4200" kern="1200" dirty="0"/>
        </a:p>
      </dsp:txBody>
      <dsp:txXfrm>
        <a:off x="1962149" y="1397000"/>
        <a:ext cx="1816100" cy="9931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6B25FB-C8CA-4765-ACEB-B93F40CC531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TextEdit="1"/>
          </p:cNvSpPr>
          <p:nvPr>
            <p:ph type="sldImg"/>
          </p:nvPr>
        </p:nvSpPr>
        <p:spPr bwMode="auto">
          <a:noFill/>
          <a:ln>
            <a:solidFill>
              <a:srgbClr val="000000"/>
            </a:solidFill>
            <a:miter lim="800000"/>
            <a:headEnd/>
            <a:tailEnd/>
          </a:ln>
        </p:spPr>
      </p:sp>
      <p:sp>
        <p:nvSpPr>
          <p:cNvPr id="15769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5"/>
          <p:cNvSpPr txBox="1">
            <a:spLocks noGrp="1" noChangeArrowheads="1"/>
          </p:cNvSpPr>
          <p:nvPr/>
        </p:nvSpPr>
        <p:spPr bwMode="auto">
          <a:xfrm>
            <a:off x="3886200" y="8686800"/>
            <a:ext cx="2973388" cy="463550"/>
          </a:xfrm>
          <a:prstGeom prst="rect">
            <a:avLst/>
          </a:prstGeom>
          <a:noFill/>
          <a:ln w="9525">
            <a:noFill/>
            <a:miter lim="800000"/>
            <a:headEnd/>
            <a:tailEnd/>
          </a:ln>
        </p:spPr>
        <p:txBody>
          <a:bodyPr lIns="19110" tIns="0" rIns="19110" bIns="0" anchor="b"/>
          <a:lstStyle/>
          <a:p>
            <a:pPr algn="r" defTabSz="915988" eaLnBrk="0" hangingPunct="0"/>
            <a:fld id="{5418ADF1-361A-4D4F-A545-2FBBF29BC008}" type="slidenum">
              <a:rPr lang="en-US" sz="1000" i="1"/>
              <a:pPr algn="r" defTabSz="915988" eaLnBrk="0" hangingPunct="0"/>
              <a:t>16</a:t>
            </a:fld>
            <a:endParaRPr lang="en-US" sz="1000" i="1"/>
          </a:p>
        </p:txBody>
      </p:sp>
      <p:sp>
        <p:nvSpPr>
          <p:cNvPr id="159746" name="Rectangle 2"/>
          <p:cNvSpPr>
            <a:spLocks noGrp="1" noRot="1" noChangeAspect="1" noChangeArrowheads="1" noTextEdit="1"/>
          </p:cNvSpPr>
          <p:nvPr>
            <p:ph type="sldImg"/>
          </p:nvPr>
        </p:nvSpPr>
        <p:spPr bwMode="auto">
          <a:xfrm>
            <a:off x="668338" y="376238"/>
            <a:ext cx="5516562" cy="4137025"/>
          </a:xfrm>
          <a:noFill/>
          <a:ln>
            <a:solidFill>
              <a:srgbClr val="000000"/>
            </a:solidFill>
            <a:miter lim="800000"/>
            <a:headEnd/>
            <a:tailEnd/>
          </a:ln>
        </p:spPr>
      </p:sp>
      <p:sp>
        <p:nvSpPr>
          <p:cNvPr id="159747" name="Rectangle 3"/>
          <p:cNvSpPr>
            <a:spLocks noGrp="1" noChangeArrowheads="1"/>
          </p:cNvSpPr>
          <p:nvPr>
            <p:ph type="body" idx="1"/>
          </p:nvPr>
        </p:nvSpPr>
        <p:spPr bwMode="auto">
          <a:xfrm>
            <a:off x="473075" y="5408613"/>
            <a:ext cx="5905500" cy="3297237"/>
          </a:xfrm>
          <a:noFill/>
        </p:spPr>
        <p:txBody>
          <a:bodyPr wrap="square" lIns="89867" tIns="44934" rIns="89867" bIns="44934" numCol="1" anchor="t" anchorCtr="0" compatLnSpc="1">
            <a:prstTxWarp prst="textNoShape">
              <a:avLst/>
            </a:prstTxWarp>
          </a:bodyPr>
          <a:lstStyle/>
          <a:p>
            <a:pPr defTabSz="0">
              <a:spcAft>
                <a:spcPct val="20000"/>
              </a:spcAft>
            </a:pPr>
            <a:r>
              <a:rPr lang="en-US" smtClean="0"/>
              <a:t>Value-topics have been inserted within the structure of the Implementation Roadmap. </a:t>
            </a:r>
          </a:p>
          <a:p>
            <a:pPr marL="117475" lvl="1" defTabSz="0">
              <a:spcAft>
                <a:spcPct val="20000"/>
              </a:spcAft>
            </a:pPr>
            <a:r>
              <a:rPr lang="en-US" smtClean="0"/>
              <a:t>The main topics are defined above.</a:t>
            </a:r>
          </a:p>
          <a:p>
            <a:pPr marL="117475" lvl="1" defTabSz="0">
              <a:spcAft>
                <a:spcPct val="20000"/>
              </a:spcAft>
            </a:pPr>
            <a:r>
              <a:rPr lang="en-US" smtClean="0"/>
              <a:t>The topics enhance the Roadmap with elements ( Work packages, Activities, Tasks ) to </a:t>
            </a:r>
          </a:p>
          <a:p>
            <a:pPr marL="236538" lvl="2" defTabSz="0">
              <a:spcAft>
                <a:spcPct val="20000"/>
              </a:spcAft>
            </a:pPr>
            <a:r>
              <a:rPr lang="en-US" smtClean="0"/>
              <a:t>improve business processes</a:t>
            </a:r>
          </a:p>
          <a:p>
            <a:pPr marL="236538" lvl="2" defTabSz="0">
              <a:spcAft>
                <a:spcPct val="20000"/>
              </a:spcAft>
            </a:pPr>
            <a:r>
              <a:rPr lang="en-US" smtClean="0"/>
              <a:t>measure the improvement</a:t>
            </a:r>
          </a:p>
          <a:p>
            <a:pPr defTabSz="0">
              <a:spcAft>
                <a:spcPct val="20000"/>
              </a:spcAft>
            </a:pPr>
            <a:r>
              <a:rPr lang="en-US" smtClean="0"/>
              <a:t>Value Instruments</a:t>
            </a:r>
          </a:p>
          <a:p>
            <a:pPr marL="117475" lvl="1" defTabSz="0">
              <a:spcAft>
                <a:spcPct val="20000"/>
              </a:spcAft>
            </a:pPr>
            <a:r>
              <a:rPr lang="en-US" smtClean="0"/>
              <a:t>Working off the Roadmap you use the defined ‘Value’-instruments ( Tools, Content ) in order to improve business processes and to measure the improvement</a:t>
            </a:r>
          </a:p>
        </p:txBody>
      </p:sp>
      <p:sp>
        <p:nvSpPr>
          <p:cNvPr id="159748" name="Text Box 4"/>
          <p:cNvSpPr txBox="1">
            <a:spLocks noChangeArrowheads="1"/>
          </p:cNvSpPr>
          <p:nvPr/>
        </p:nvSpPr>
        <p:spPr bwMode="auto">
          <a:xfrm>
            <a:off x="379413" y="5043488"/>
            <a:ext cx="5922962" cy="333375"/>
          </a:xfrm>
          <a:prstGeom prst="rect">
            <a:avLst/>
          </a:prstGeom>
          <a:noFill/>
          <a:ln w="12700">
            <a:noFill/>
            <a:miter lim="800000"/>
            <a:headEnd/>
            <a:tailEnd/>
          </a:ln>
        </p:spPr>
        <p:txBody>
          <a:bodyPr lIns="89867" tIns="44934" rIns="89867" bIns="44934">
            <a:spAutoFit/>
          </a:bodyPr>
          <a:lstStyle/>
          <a:p>
            <a:pPr defTabSz="898525" eaLnBrk="0" hangingPunct="0">
              <a:spcBef>
                <a:spcPct val="50000"/>
              </a:spcBef>
            </a:pPr>
            <a:r>
              <a:rPr lang="en-US" sz="1600" b="1">
                <a:latin typeface="Times New Roman" pitchFamily="18" charset="0"/>
              </a:rPr>
              <a:t>Value Content of Implementation Roadmap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5"/>
          <p:cNvSpPr txBox="1">
            <a:spLocks noGrp="1" noChangeArrowheads="1"/>
          </p:cNvSpPr>
          <p:nvPr/>
        </p:nvSpPr>
        <p:spPr bwMode="auto">
          <a:xfrm>
            <a:off x="3886200" y="8686800"/>
            <a:ext cx="2973388" cy="463550"/>
          </a:xfrm>
          <a:prstGeom prst="rect">
            <a:avLst/>
          </a:prstGeom>
          <a:noFill/>
          <a:ln w="9525">
            <a:noFill/>
            <a:miter lim="800000"/>
            <a:headEnd/>
            <a:tailEnd/>
          </a:ln>
        </p:spPr>
        <p:txBody>
          <a:bodyPr lIns="19110" tIns="0" rIns="19110" bIns="0" anchor="b"/>
          <a:lstStyle/>
          <a:p>
            <a:pPr algn="r" defTabSz="915988" eaLnBrk="0" hangingPunct="0"/>
            <a:fld id="{12E82712-50D7-490C-87B9-D3020E43996B}" type="slidenum">
              <a:rPr lang="en-US" sz="1000" i="1"/>
              <a:pPr algn="r" defTabSz="915988" eaLnBrk="0" hangingPunct="0"/>
              <a:t>30</a:t>
            </a:fld>
            <a:endParaRPr lang="en-US" sz="1000" i="1"/>
          </a:p>
        </p:txBody>
      </p:sp>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xfrm>
            <a:off x="914400" y="4343400"/>
            <a:ext cx="5029200" cy="4114800"/>
          </a:xfrm>
          <a:noFill/>
        </p:spPr>
        <p:txBody>
          <a:bodyPr wrap="square" lIns="0" tIns="0" rIns="0" bIns="0" numCol="1" anchor="t" anchorCtr="0" compatLnSpc="1">
            <a:prstTxWarp prst="textNoShape">
              <a:avLst/>
            </a:prstTxWarp>
          </a:bodyPr>
          <a:lstStyle/>
          <a:p>
            <a:pPr defTabSz="0"/>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FD415546-29BB-404F-B691-56E63AC0C38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97AD18-6A1F-4D12-8AE0-9DCC77C321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0740F3-A709-4BCD-A1BC-E13D56782C9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63F14433-7519-43BA-AD76-80FC1C243E8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3848AF-9BFD-42DE-9CC5-82049993F2F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8385BD-18F6-4F22-B708-85DE5D990DD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89ADA1-ECD2-4B39-9296-74B8AFA17D0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0F7A7D-5854-469D-B9EE-B402C9DFA7C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927DA0-54B3-4879-9C43-354E3F30417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4A2753A-CD5A-4DF3-989B-75555AC033F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381FA4-5D8A-4559-B399-7761AB80B09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4DDCC5-0EB9-49B1-95AF-73446250121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E7ACCD-669E-402D-80F8-3A0F4EBA785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93729D-75FA-4BC6-A476-3A1A81C0629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3B53F2-441B-4A4D-85DF-56DA49E14D0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E52C9B-5787-4917-B891-5A8DD48F07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694ABC-0942-48DD-8E36-4C25F1BD1AA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27DB2A-9361-4647-B26A-FCB2F47D912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3453A90-059A-45D0-B253-A93A90F219E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E9AE83A-3EF4-4C68-95B3-D328FC18C7F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63B9F3-55C8-4984-97DA-145C0F456A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13FE62-6CC3-41B3-9CAA-9B004C7D162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80A63E-FBE0-409B-AD9D-DD1A799559F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E3C3BA8-9515-4D2C-B4CC-D19FA3E2BDB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Dissertation/Consolidated%20master%20KNO%2005012012%20HBJPK.xlsx"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hyperlink" Target="Dissertation/13092011%20Haga%20ENT%20Solution%20Mapping%20-%20Volume%201%20Version%203.doc" TargetMode="Externa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Dissertation/15092011%20Hagaziekenhuis%20ENT%20EMR%20Volume%202%20Version%203.doc"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help.utest.com/testers/participation/submit-reports/classifying-bugs"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304800" y="-228600"/>
            <a:ext cx="8423275" cy="2841625"/>
          </a:xfrm>
        </p:spPr>
        <p:txBody>
          <a:bodyPr/>
          <a:lstStyle/>
          <a:p>
            <a:r>
              <a:rPr lang="en-US" b="1" dirty="0">
                <a:latin typeface="Times New Roman" pitchFamily="18" charset="0"/>
                <a:cs typeface="Times New Roman" pitchFamily="18" charset="0"/>
              </a:rPr>
              <a:t>“Pre-Implementation phases during implementation of Apex EMR at a multispecialty </a:t>
            </a:r>
            <a:r>
              <a:rPr lang="en-US" b="1" dirty="0" smtClean="0">
                <a:latin typeface="Times New Roman" pitchFamily="18" charset="0"/>
                <a:cs typeface="Times New Roman" pitchFamily="18" charset="0"/>
              </a:rPr>
              <a:t>Hospital at Amsterdam”</a:t>
            </a:r>
            <a:r>
              <a:rPr lang="en-US" dirty="0">
                <a:solidFill>
                  <a:schemeClr val="bg2">
                    <a:lumMod val="50000"/>
                  </a:schemeClr>
                </a:solidFill>
                <a:latin typeface="+mj-lt"/>
                <a:ea typeface="+mj-ea"/>
                <a:cs typeface="+mj-cs"/>
              </a:rPr>
              <a:t/>
            </a:r>
            <a:br>
              <a:rPr lang="en-US" dirty="0">
                <a:solidFill>
                  <a:schemeClr val="bg2">
                    <a:lumMod val="50000"/>
                  </a:schemeClr>
                </a:solidFill>
                <a:latin typeface="+mj-lt"/>
                <a:ea typeface="+mj-ea"/>
                <a:cs typeface="+mj-cs"/>
              </a:rPr>
            </a:br>
            <a:endParaRPr lang="en-US" dirty="0">
              <a:solidFill>
                <a:schemeClr val="bg2">
                  <a:lumMod val="50000"/>
                </a:schemeClr>
              </a:solidFill>
            </a:endParaRPr>
          </a:p>
        </p:txBody>
      </p:sp>
      <p:sp>
        <p:nvSpPr>
          <p:cNvPr id="53251" name="Rectangle 3"/>
          <p:cNvSpPr>
            <a:spLocks noGrp="1" noChangeArrowheads="1"/>
          </p:cNvSpPr>
          <p:nvPr>
            <p:ph type="subTitle" idx="1"/>
          </p:nvPr>
        </p:nvSpPr>
        <p:spPr>
          <a:xfrm>
            <a:off x="5029200" y="5105400"/>
            <a:ext cx="4114800" cy="1752600"/>
          </a:xfrm>
        </p:spPr>
        <p:txBody>
          <a:bodyPr/>
          <a:lstStyle/>
          <a:p>
            <a:pPr algn="r"/>
            <a:r>
              <a:rPr lang="en-US" dirty="0" smtClean="0">
                <a:latin typeface="Times New Roman" pitchFamily="18" charset="0"/>
                <a:cs typeface="Times New Roman" pitchFamily="18" charset="0"/>
              </a:rPr>
              <a:t>Presented by-</a:t>
            </a:r>
          </a:p>
          <a:p>
            <a:pPr algn="r"/>
            <a:r>
              <a:rPr lang="en-US" dirty="0" smtClean="0">
                <a:latin typeface="Times New Roman" pitchFamily="18" charset="0"/>
                <a:cs typeface="Times New Roman" pitchFamily="18" charset="0"/>
              </a:rPr>
              <a:t>Priyanka Yadav</a:t>
            </a:r>
          </a:p>
          <a:p>
            <a:pPr algn="r"/>
            <a:r>
              <a:rPr lang="en-US" dirty="0" smtClean="0">
                <a:latin typeface="Times New Roman" pitchFamily="18" charset="0"/>
                <a:cs typeface="Times New Roman" pitchFamily="18" charset="0"/>
              </a:rPr>
              <a:t>PG 10/093</a:t>
            </a:r>
            <a:endParaRPr lang="en-US" dirty="0">
              <a:latin typeface="Times New Roman" pitchFamily="18" charset="0"/>
              <a:cs typeface="Times New Roman" pitchFamily="18" charset="0"/>
            </a:endParaRPr>
          </a:p>
        </p:txBody>
      </p:sp>
      <p:pic>
        <p:nvPicPr>
          <p:cNvPr id="9" name="Picture 8" descr="dfghjk.bmp"/>
          <p:cNvPicPr>
            <a:picLocks noChangeAspect="1"/>
          </p:cNvPicPr>
          <p:nvPr/>
        </p:nvPicPr>
        <p:blipFill>
          <a:blip r:embed="rId2" cstate="print"/>
          <a:stretch>
            <a:fillRect/>
          </a:stretch>
        </p:blipFill>
        <p:spPr>
          <a:xfrm>
            <a:off x="6096000" y="2209800"/>
            <a:ext cx="3048000" cy="2971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5613" y="609600"/>
            <a:ext cx="8226425" cy="5516563"/>
          </a:xfrm>
        </p:spPr>
        <p:txBody>
          <a:bodyPr/>
          <a:lstStyle/>
          <a:p>
            <a:pPr algn="ctr">
              <a:buNone/>
            </a:pPr>
            <a:r>
              <a:rPr lang="en-US" sz="3200" b="1" dirty="0" smtClean="0">
                <a:solidFill>
                  <a:srgbClr val="002060"/>
                </a:solidFill>
                <a:latin typeface="Times New Roman" pitchFamily="18" charset="0"/>
                <a:cs typeface="Times New Roman" pitchFamily="18" charset="0"/>
              </a:rPr>
              <a:t>Methodology- Pre-Implementation Phase</a:t>
            </a:r>
          </a:p>
          <a:p>
            <a:pPr>
              <a:buNone/>
            </a:pPr>
            <a:r>
              <a:rPr lang="en-US" b="1" i="1" dirty="0" smtClean="0">
                <a:solidFill>
                  <a:srgbClr val="FFFF00"/>
                </a:solidFill>
                <a:latin typeface="Times New Roman" pitchFamily="18" charset="0"/>
                <a:cs typeface="Times New Roman" pitchFamily="18" charset="0"/>
              </a:rPr>
              <a:t>Waterfall</a:t>
            </a:r>
          </a:p>
          <a:p>
            <a:pPr>
              <a:buNone/>
            </a:pP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waterfall model</a:t>
            </a:r>
            <a:r>
              <a:rPr lang="en-US" dirty="0" smtClean="0">
                <a:latin typeface="Times New Roman" pitchFamily="18" charset="0"/>
                <a:cs typeface="Times New Roman" pitchFamily="18" charset="0"/>
              </a:rPr>
              <a:t> that is a sequential implementation process, in which progress is seen as flowing steadily downwards (like a waterfall) through various phases.</a:t>
            </a:r>
            <a:endParaRPr lang="en-US" dirty="0">
              <a:latin typeface="Times New Roman" pitchFamily="18" charset="0"/>
              <a:cs typeface="Times New Roman" pitchFamily="18" charset="0"/>
            </a:endParaRPr>
          </a:p>
        </p:txBody>
      </p:sp>
      <p:sp>
        <p:nvSpPr>
          <p:cNvPr id="3" name="Rounded Rectangle 2"/>
          <p:cNvSpPr/>
          <p:nvPr/>
        </p:nvSpPr>
        <p:spPr>
          <a:xfrm>
            <a:off x="838200" y="3048000"/>
            <a:ext cx="1371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lumMod val="50000"/>
                  </a:schemeClr>
                </a:solidFill>
              </a:rPr>
              <a:t>Solution mapping</a:t>
            </a:r>
            <a:endParaRPr lang="en-US" b="1" dirty="0">
              <a:solidFill>
                <a:schemeClr val="bg1">
                  <a:lumMod val="50000"/>
                </a:schemeClr>
              </a:solidFill>
            </a:endParaRPr>
          </a:p>
        </p:txBody>
      </p:sp>
      <p:sp>
        <p:nvSpPr>
          <p:cNvPr id="4" name="Rounded Rectangle 3"/>
          <p:cNvSpPr/>
          <p:nvPr/>
        </p:nvSpPr>
        <p:spPr>
          <a:xfrm>
            <a:off x="2286000" y="3810000"/>
            <a:ext cx="1752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lumMod val="50000"/>
                  </a:schemeClr>
                </a:solidFill>
              </a:rPr>
              <a:t>Development</a:t>
            </a:r>
            <a:endParaRPr lang="en-US" b="1" dirty="0">
              <a:solidFill>
                <a:schemeClr val="bg1">
                  <a:lumMod val="50000"/>
                </a:schemeClr>
              </a:solidFill>
            </a:endParaRPr>
          </a:p>
        </p:txBody>
      </p:sp>
      <p:sp>
        <p:nvSpPr>
          <p:cNvPr id="5" name="Rounded Rectangle 4"/>
          <p:cNvSpPr/>
          <p:nvPr/>
        </p:nvSpPr>
        <p:spPr>
          <a:xfrm>
            <a:off x="3810000" y="4724400"/>
            <a:ext cx="18288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lumMod val="50000"/>
                  </a:schemeClr>
                </a:solidFill>
              </a:rPr>
              <a:t>Configuration</a:t>
            </a:r>
            <a:endParaRPr lang="en-US" b="1" dirty="0">
              <a:solidFill>
                <a:schemeClr val="bg1">
                  <a:lumMod val="50000"/>
                </a:schemeClr>
              </a:solidFill>
            </a:endParaRPr>
          </a:p>
        </p:txBody>
      </p:sp>
      <p:sp>
        <p:nvSpPr>
          <p:cNvPr id="6" name="Rounded Rectangle 5"/>
          <p:cNvSpPr/>
          <p:nvPr/>
        </p:nvSpPr>
        <p:spPr>
          <a:xfrm>
            <a:off x="5334000" y="5486400"/>
            <a:ext cx="1676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lumMod val="50000"/>
                  </a:schemeClr>
                </a:solidFill>
              </a:rPr>
              <a:t>Testing &amp; debugging</a:t>
            </a:r>
            <a:endParaRPr lang="en-US" b="1" dirty="0">
              <a:solidFill>
                <a:schemeClr val="bg1">
                  <a:lumMod val="50000"/>
                </a:schemeClr>
              </a:solidFill>
            </a:endParaRPr>
          </a:p>
        </p:txBody>
      </p:sp>
      <p:sp>
        <p:nvSpPr>
          <p:cNvPr id="7" name="Rounded Rectangle 6"/>
          <p:cNvSpPr/>
          <p:nvPr/>
        </p:nvSpPr>
        <p:spPr>
          <a:xfrm>
            <a:off x="6934200" y="6248400"/>
            <a:ext cx="1371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lumMod val="50000"/>
                  </a:schemeClr>
                </a:solidFill>
              </a:rPr>
              <a:t>Parallel Run</a:t>
            </a:r>
            <a:endParaRPr lang="en-US" b="1" dirty="0">
              <a:solidFill>
                <a:schemeClr val="bg1">
                  <a:lumMod val="50000"/>
                </a:schemeClr>
              </a:solidFill>
            </a:endParaRPr>
          </a:p>
        </p:txBody>
      </p:sp>
      <p:cxnSp>
        <p:nvCxnSpPr>
          <p:cNvPr id="13" name="Shape 12"/>
          <p:cNvCxnSpPr>
            <a:stCxn id="3" idx="3"/>
            <a:endCxn id="4" idx="0"/>
          </p:cNvCxnSpPr>
          <p:nvPr/>
        </p:nvCxnSpPr>
        <p:spPr>
          <a:xfrm>
            <a:off x="2209800" y="3352800"/>
            <a:ext cx="952500" cy="4572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hape 13"/>
          <p:cNvCxnSpPr>
            <a:endCxn id="7" idx="0"/>
          </p:cNvCxnSpPr>
          <p:nvPr/>
        </p:nvCxnSpPr>
        <p:spPr>
          <a:xfrm>
            <a:off x="6705600" y="5791200"/>
            <a:ext cx="914400" cy="4572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hape 15"/>
          <p:cNvCxnSpPr>
            <a:endCxn id="6" idx="0"/>
          </p:cNvCxnSpPr>
          <p:nvPr/>
        </p:nvCxnSpPr>
        <p:spPr>
          <a:xfrm>
            <a:off x="5334000" y="4953000"/>
            <a:ext cx="838200" cy="5334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4" idx="3"/>
            <a:endCxn id="5" idx="0"/>
          </p:cNvCxnSpPr>
          <p:nvPr/>
        </p:nvCxnSpPr>
        <p:spPr>
          <a:xfrm>
            <a:off x="4038600" y="4114800"/>
            <a:ext cx="685800" cy="6096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6425" cy="1143000"/>
          </a:xfrm>
        </p:spPr>
        <p:txBody>
          <a:bodyPr/>
          <a:lstStyle/>
          <a:p>
            <a:pPr algn="ctr"/>
            <a:r>
              <a:rPr lang="en-US" b="1" dirty="0" smtClean="0">
                <a:solidFill>
                  <a:srgbClr val="002060"/>
                </a:solidFill>
                <a:latin typeface="Times New Roman" pitchFamily="18" charset="0"/>
                <a:cs typeface="Times New Roman" pitchFamily="18" charset="0"/>
              </a:rPr>
              <a:t>Methodology-Data collection, analysis</a:t>
            </a:r>
            <a:endParaRPr lang="en-US"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ctr">
              <a:buNone/>
            </a:pPr>
            <a:r>
              <a:rPr lang="en-US" b="1" u="sng" dirty="0" smtClean="0">
                <a:solidFill>
                  <a:srgbClr val="FFFF00"/>
                </a:solidFill>
                <a:latin typeface="Times New Roman" pitchFamily="18" charset="0"/>
                <a:cs typeface="Times New Roman" pitchFamily="18" charset="0"/>
              </a:rPr>
              <a:t>Study </a:t>
            </a:r>
            <a:r>
              <a:rPr lang="en-US" b="1" u="sng" dirty="0" smtClean="0">
                <a:solidFill>
                  <a:srgbClr val="FFFF00"/>
                </a:solidFill>
                <a:latin typeface="Times New Roman" pitchFamily="18" charset="0"/>
                <a:cs typeface="Times New Roman" pitchFamily="18" charset="0"/>
              </a:rPr>
              <a:t>Design</a:t>
            </a:r>
            <a:endParaRPr lang="en-US" b="1" dirty="0" smtClean="0">
              <a:solidFill>
                <a:srgbClr val="FFFF00"/>
              </a:solidFill>
              <a:latin typeface="Times New Roman" pitchFamily="18" charset="0"/>
              <a:cs typeface="Times New Roman" pitchFamily="18" charset="0"/>
            </a:endParaRPr>
          </a:p>
          <a:p>
            <a:pPr algn="ctr">
              <a:buNone/>
            </a:pPr>
            <a:r>
              <a:rPr lang="en-US" b="1" dirty="0" smtClean="0">
                <a:solidFill>
                  <a:srgbClr val="FFFF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Descriptive, Quantitative(Testing </a:t>
            </a:r>
            <a:r>
              <a:rPr lang="en-US" b="1" dirty="0" smtClean="0">
                <a:latin typeface="Times New Roman" pitchFamily="18" charset="0"/>
                <a:cs typeface="Times New Roman" pitchFamily="18" charset="0"/>
              </a:rPr>
              <a:t>phase)</a:t>
            </a:r>
          </a:p>
          <a:p>
            <a:pPr algn="ctr">
              <a:buNone/>
            </a:pPr>
            <a:r>
              <a:rPr lang="en-US" b="1" u="sng" dirty="0" smtClean="0">
                <a:solidFill>
                  <a:srgbClr val="FFFF00"/>
                </a:solidFill>
                <a:latin typeface="Times New Roman" pitchFamily="18" charset="0"/>
                <a:cs typeface="Times New Roman" pitchFamily="18" charset="0"/>
              </a:rPr>
              <a:t>Data </a:t>
            </a:r>
            <a:r>
              <a:rPr lang="en-US" b="1" u="sng" dirty="0" smtClean="0">
                <a:solidFill>
                  <a:srgbClr val="FFFF00"/>
                </a:solidFill>
                <a:latin typeface="Times New Roman" pitchFamily="18" charset="0"/>
                <a:cs typeface="Times New Roman" pitchFamily="18" charset="0"/>
              </a:rPr>
              <a:t>Sources</a:t>
            </a:r>
            <a:endParaRPr lang="en-US" b="1" dirty="0" smtClean="0">
              <a:solidFill>
                <a:srgbClr val="FFFF00"/>
              </a:solidFill>
              <a:latin typeface="Times New Roman" pitchFamily="18" charset="0"/>
              <a:cs typeface="Times New Roman" pitchFamily="18" charset="0"/>
            </a:endParaRPr>
          </a:p>
          <a:p>
            <a:pPr marL="2801938" indent="-339725">
              <a:buNone/>
            </a:pPr>
            <a:r>
              <a:rPr lang="en-US" b="1" dirty="0" smtClean="0">
                <a:solidFill>
                  <a:srgbClr val="FFFF00"/>
                </a:solidFill>
                <a:latin typeface="Times New Roman" pitchFamily="18" charset="0"/>
                <a:cs typeface="Times New Roman" pitchFamily="18" charset="0"/>
              </a:rPr>
              <a:t> </a:t>
            </a:r>
          </a:p>
          <a:p>
            <a:pPr marL="2801938" indent="-339725">
              <a:buNone/>
            </a:pPr>
            <a:r>
              <a:rPr lang="en-US" b="1" u="sng" dirty="0" smtClean="0">
                <a:latin typeface="Times New Roman" pitchFamily="18" charset="0"/>
                <a:cs typeface="Times New Roman" pitchFamily="18" charset="0"/>
              </a:rPr>
              <a:t>Primary</a:t>
            </a:r>
          </a:p>
          <a:p>
            <a:pPr marL="2801938" lvl="0" indent="-339725"/>
            <a:r>
              <a:rPr lang="en-US" dirty="0" smtClean="0">
                <a:latin typeface="Times New Roman" pitchFamily="18" charset="0"/>
                <a:cs typeface="Times New Roman" pitchFamily="18" charset="0"/>
              </a:rPr>
              <a:t>Interview(Skype &amp; phone sessions)</a:t>
            </a:r>
          </a:p>
          <a:p>
            <a:pPr marL="2801938" lvl="0" indent="-339725"/>
            <a:r>
              <a:rPr lang="en-US" dirty="0" smtClean="0">
                <a:latin typeface="Times New Roman" pitchFamily="18" charset="0"/>
                <a:cs typeface="Times New Roman" pitchFamily="18" charset="0"/>
              </a:rPr>
              <a:t>Observations</a:t>
            </a:r>
            <a:endParaRPr lang="en-US" dirty="0" smtClean="0">
              <a:latin typeface="Times New Roman" pitchFamily="18" charset="0"/>
              <a:cs typeface="Times New Roman" pitchFamily="18" charset="0"/>
            </a:endParaRPr>
          </a:p>
          <a:p>
            <a:pPr marL="2801938" lvl="0" indent="-339725"/>
            <a:r>
              <a:rPr lang="en-US" dirty="0" smtClean="0">
                <a:latin typeface="Times New Roman" pitchFamily="18" charset="0"/>
                <a:cs typeface="Times New Roman" pitchFamily="18" charset="0"/>
              </a:rPr>
              <a:t>Discussion with development &amp; configuration team</a:t>
            </a:r>
          </a:p>
          <a:p>
            <a:pPr marL="2801938" lvl="0" indent="-339725"/>
            <a:r>
              <a:rPr lang="en-US" dirty="0" smtClean="0">
                <a:latin typeface="Times New Roman" pitchFamily="18" charset="0"/>
                <a:cs typeface="Times New Roman" pitchFamily="18" charset="0"/>
              </a:rPr>
              <a:t>Interviews &amp; discussions(Onsite)</a:t>
            </a: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6425" cy="4525963"/>
          </a:xfrm>
        </p:spPr>
        <p:txBody>
          <a:bodyPr/>
          <a:lstStyle/>
          <a:p>
            <a:pPr>
              <a:buNone/>
            </a:pPr>
            <a:r>
              <a:rPr lang="en-US" b="1" u="sng" dirty="0" smtClean="0">
                <a:latin typeface="Times New Roman" pitchFamily="18" charset="0"/>
                <a:cs typeface="Times New Roman" pitchFamily="18" charset="0"/>
              </a:rPr>
              <a:t>Secondary Data</a:t>
            </a:r>
          </a:p>
          <a:p>
            <a:pPr lvl="0"/>
            <a:r>
              <a:rPr lang="en-US" dirty="0" smtClean="0">
                <a:latin typeface="Times New Roman" pitchFamily="18" charset="0"/>
                <a:cs typeface="Times New Roman" pitchFamily="18" charset="0"/>
              </a:rPr>
              <a:t>Reviewing of the articles on web</a:t>
            </a:r>
          </a:p>
          <a:p>
            <a:pPr lvl="0"/>
            <a:r>
              <a:rPr lang="en-US" dirty="0" smtClean="0">
                <a:latin typeface="Times New Roman" pitchFamily="18" charset="0"/>
                <a:cs typeface="Times New Roman" pitchFamily="18" charset="0"/>
              </a:rPr>
              <a:t>21 CI website</a:t>
            </a:r>
          </a:p>
          <a:p>
            <a:pPr lvl="0"/>
            <a:r>
              <a:rPr lang="en-US" dirty="0" smtClean="0">
                <a:latin typeface="Times New Roman" pitchFamily="18" charset="0"/>
                <a:cs typeface="Times New Roman" pitchFamily="18" charset="0"/>
              </a:rPr>
              <a:t>Implementation documents of 21 CI</a:t>
            </a:r>
          </a:p>
          <a:p>
            <a:pPr lvl="0"/>
            <a:r>
              <a:rPr lang="en-US" dirty="0" smtClean="0">
                <a:latin typeface="Times New Roman" pitchFamily="18" charset="0"/>
                <a:cs typeface="Times New Roman" pitchFamily="18" charset="0"/>
              </a:rPr>
              <a:t>Client Hospital’s website</a:t>
            </a:r>
          </a:p>
          <a:p>
            <a:pPr lvl="0"/>
            <a:r>
              <a:rPr lang="en-US" dirty="0" smtClean="0">
                <a:latin typeface="Times New Roman" pitchFamily="18" charset="0"/>
                <a:cs typeface="Times New Roman" pitchFamily="18" charset="0"/>
              </a:rPr>
              <a:t> Apex Brochure</a:t>
            </a:r>
          </a:p>
          <a:p>
            <a:pPr lvl="0"/>
            <a:r>
              <a:rPr lang="en-US" dirty="0" smtClean="0">
                <a:latin typeface="Times New Roman" pitchFamily="18" charset="0"/>
                <a:cs typeface="Times New Roman" pitchFamily="18" charset="0"/>
              </a:rPr>
              <a:t>Reviewed Literature;</a:t>
            </a:r>
          </a:p>
          <a:p>
            <a:pPr lvl="0"/>
            <a:r>
              <a:rPr lang="en-US" dirty="0" smtClean="0">
                <a:latin typeface="Times New Roman" pitchFamily="18" charset="0"/>
                <a:cs typeface="Times New Roman" pitchFamily="18" charset="0"/>
              </a:rPr>
              <a:t>Various forms at hospital</a:t>
            </a:r>
          </a:p>
          <a:p>
            <a:pPr lvl="0"/>
            <a:r>
              <a:rPr lang="en-US" dirty="0" smtClean="0">
                <a:latin typeface="Times New Roman" pitchFamily="18" charset="0"/>
                <a:cs typeface="Times New Roman" pitchFamily="18" charset="0"/>
              </a:rPr>
              <a:t> Documents &amp; master data from Hospital.</a:t>
            </a:r>
          </a:p>
          <a:p>
            <a:pPr lvl="0"/>
            <a:r>
              <a:rPr lang="en-US" dirty="0" smtClean="0">
                <a:latin typeface="Times New Roman" pitchFamily="18" charset="0"/>
                <a:cs typeface="Times New Roman" pitchFamily="18" charset="0"/>
              </a:rPr>
              <a:t>Solution Mapping Documents for Apex </a:t>
            </a:r>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b="1" u="sng" dirty="0" smtClean="0">
                <a:solidFill>
                  <a:srgbClr val="FFFF00"/>
                </a:solidFill>
                <a:latin typeface="Times New Roman" pitchFamily="18" charset="0"/>
                <a:cs typeface="Times New Roman" pitchFamily="18" charset="0"/>
              </a:rPr>
              <a:t>Data Analysis</a:t>
            </a:r>
          </a:p>
          <a:p>
            <a:pPr lvl="0">
              <a:buNone/>
            </a:pPr>
            <a:r>
              <a:rPr lang="en-US" dirty="0" smtClean="0">
                <a:latin typeface="Times New Roman" pitchFamily="18" charset="0"/>
                <a:cs typeface="Times New Roman" pitchFamily="18" charset="0"/>
              </a:rPr>
              <a:t>                                                Only for testing phase- Excel 2007</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
            <a:ext cx="8226425" cy="1143000"/>
          </a:xfrm>
        </p:spPr>
        <p:txBody>
          <a:bodyPr/>
          <a:lstStyle/>
          <a:p>
            <a:pPr algn="ctr"/>
            <a:r>
              <a:rPr lang="en-US" b="1" dirty="0" err="1" smtClean="0">
                <a:solidFill>
                  <a:srgbClr val="002060"/>
                </a:solidFill>
                <a:latin typeface="Times New Roman" pitchFamily="18" charset="0"/>
                <a:cs typeface="Times New Roman" pitchFamily="18" charset="0"/>
              </a:rPr>
              <a:t>Workplan</a:t>
            </a:r>
            <a:endParaRPr lang="en-US" b="1" dirty="0">
              <a:solidFill>
                <a:srgbClr val="00206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 y="457201"/>
          <a:ext cx="9144001" cy="6263639"/>
        </p:xfrm>
        <a:graphic>
          <a:graphicData uri="http://schemas.openxmlformats.org/drawingml/2006/table">
            <a:tbl>
              <a:tblPr/>
              <a:tblGrid>
                <a:gridCol w="3879453"/>
                <a:gridCol w="1784946"/>
                <a:gridCol w="1648024"/>
                <a:gridCol w="1831578"/>
              </a:tblGrid>
              <a:tr h="383595">
                <a:tc>
                  <a:txBody>
                    <a:bodyPr/>
                    <a:lstStyle/>
                    <a:p>
                      <a:pPr marL="0" marR="0" algn="just">
                        <a:lnSpc>
                          <a:spcPct val="150000"/>
                        </a:lnSpc>
                        <a:spcBef>
                          <a:spcPts val="0"/>
                        </a:spcBef>
                        <a:spcAft>
                          <a:spcPts val="0"/>
                        </a:spcAft>
                      </a:pPr>
                      <a:r>
                        <a:rPr lang="en-US" sz="1400" b="1" dirty="0">
                          <a:solidFill>
                            <a:srgbClr val="002060"/>
                          </a:solidFill>
                          <a:latin typeface="Times New Roman" pitchFamily="18" charset="0"/>
                          <a:ea typeface="Calibri"/>
                          <a:cs typeface="Times New Roman" pitchFamily="18" charset="0"/>
                        </a:rPr>
                        <a:t>Stages</a:t>
                      </a:r>
                      <a:endParaRPr lang="en-US" sz="1400" dirty="0">
                        <a:solidFill>
                          <a:srgbClr val="002060"/>
                        </a:solidFill>
                        <a:latin typeface="Times New Roman" pitchFamily="18" charset="0"/>
                        <a:ea typeface="Calibri"/>
                        <a:cs typeface="Times New Roman" pitchFamily="18" charset="0"/>
                      </a:endParaRPr>
                    </a:p>
                  </a:txBody>
                  <a:tcPr marL="49668" marR="49668"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just">
                        <a:lnSpc>
                          <a:spcPct val="150000"/>
                        </a:lnSpc>
                        <a:spcBef>
                          <a:spcPts val="0"/>
                        </a:spcBef>
                        <a:spcAft>
                          <a:spcPts val="0"/>
                        </a:spcAft>
                      </a:pPr>
                      <a:r>
                        <a:rPr lang="en-US" sz="1400" b="1">
                          <a:solidFill>
                            <a:srgbClr val="002060"/>
                          </a:solidFill>
                          <a:latin typeface="Times New Roman" pitchFamily="18" charset="0"/>
                          <a:ea typeface="Calibri"/>
                          <a:cs typeface="Times New Roman" pitchFamily="18" charset="0"/>
                        </a:rPr>
                        <a:t>Time Period</a:t>
                      </a:r>
                      <a:endParaRPr lang="en-US" sz="1400">
                        <a:solidFill>
                          <a:srgbClr val="002060"/>
                        </a:solidFill>
                        <a:latin typeface="Times New Roman" pitchFamily="18" charset="0"/>
                        <a:ea typeface="Calibri"/>
                        <a:cs typeface="Times New Roman" pitchFamily="18" charset="0"/>
                      </a:endParaRPr>
                    </a:p>
                  </a:txBody>
                  <a:tcPr marL="49668" marR="49668" marT="0" marB="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just">
                        <a:lnSpc>
                          <a:spcPct val="150000"/>
                        </a:lnSpc>
                        <a:spcBef>
                          <a:spcPts val="0"/>
                        </a:spcBef>
                        <a:spcAft>
                          <a:spcPts val="0"/>
                        </a:spcAft>
                      </a:pPr>
                      <a:r>
                        <a:rPr lang="en-US" sz="1400" b="1">
                          <a:solidFill>
                            <a:srgbClr val="002060"/>
                          </a:solidFill>
                          <a:latin typeface="Times New Roman" pitchFamily="18" charset="0"/>
                          <a:ea typeface="Calibri"/>
                          <a:cs typeface="Times New Roman" pitchFamily="18" charset="0"/>
                        </a:rPr>
                        <a:t>Location</a:t>
                      </a:r>
                      <a:endParaRPr lang="en-US" sz="1400">
                        <a:solidFill>
                          <a:srgbClr val="002060"/>
                        </a:solidFill>
                        <a:latin typeface="Times New Roman" pitchFamily="18" charset="0"/>
                        <a:ea typeface="Calibri"/>
                        <a:cs typeface="Times New Roman"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0" marR="0" algn="just">
                        <a:lnSpc>
                          <a:spcPct val="150000"/>
                        </a:lnSpc>
                        <a:spcBef>
                          <a:spcPts val="0"/>
                        </a:spcBef>
                        <a:spcAft>
                          <a:spcPts val="0"/>
                        </a:spcAft>
                      </a:pPr>
                      <a:r>
                        <a:rPr lang="en-US" sz="1400" b="1">
                          <a:solidFill>
                            <a:srgbClr val="002060"/>
                          </a:solidFill>
                          <a:latin typeface="Times New Roman" pitchFamily="18" charset="0"/>
                          <a:ea typeface="Calibri"/>
                          <a:cs typeface="Times New Roman" pitchFamily="18" charset="0"/>
                        </a:rPr>
                        <a:t>Team</a:t>
                      </a:r>
                      <a:endParaRPr lang="en-US" sz="1400">
                        <a:solidFill>
                          <a:srgbClr val="002060"/>
                        </a:solidFill>
                        <a:latin typeface="Times New Roman" pitchFamily="18" charset="0"/>
                        <a:ea typeface="Calibri"/>
                        <a:cs typeface="Times New Roman" pitchFamily="18" charset="0"/>
                      </a:endParaRP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r>
              <a:tr h="579350">
                <a:tc>
                  <a:txBody>
                    <a:bodyPr/>
                    <a:lstStyle/>
                    <a:p>
                      <a:pPr marL="236538" marR="0" lvl="3" indent="-236538">
                        <a:lnSpc>
                          <a:spcPct val="150000"/>
                        </a:lnSpc>
                        <a:spcBef>
                          <a:spcPts val="0"/>
                        </a:spcBef>
                        <a:spcAft>
                          <a:spcPts val="0"/>
                        </a:spcAft>
                        <a:buFont typeface="+mj-lt"/>
                        <a:buAutoNum type="arabicPeriod"/>
                        <a:tabLst>
                          <a:tab pos="228600" algn="l"/>
                        </a:tabLst>
                      </a:pPr>
                      <a:r>
                        <a:rPr lang="en-US" sz="1400" b="1" dirty="0">
                          <a:solidFill>
                            <a:srgbClr val="002060"/>
                          </a:solidFill>
                          <a:latin typeface="Times New Roman" pitchFamily="18" charset="0"/>
                          <a:ea typeface="Times New Roman"/>
                          <a:cs typeface="Times New Roman" pitchFamily="18" charset="0"/>
                        </a:rPr>
                        <a:t>Solution Mapping-Requirement gathering</a:t>
                      </a:r>
                      <a:endParaRPr lang="en-US" sz="1400" dirty="0">
                        <a:solidFill>
                          <a:srgbClr val="002060"/>
                        </a:solidFill>
                        <a:latin typeface="Times New Roman" pitchFamily="18" charset="0"/>
                        <a:ea typeface="Times New Roman"/>
                        <a:cs typeface="Times New Roman" pitchFamily="18" charset="0"/>
                      </a:endParaRPr>
                    </a:p>
                  </a:txBody>
                  <a:tcPr marL="49668" marR="49668" marT="0" marB="0">
                    <a:lnL>
                      <a:noFill/>
                    </a:lnL>
                    <a:lnR>
                      <a:noFill/>
                    </a:lnR>
                    <a:lnT w="28575" cap="flat" cmpd="sng" algn="ctr">
                      <a:solidFill>
                        <a:srgbClr val="000000"/>
                      </a:solidFill>
                      <a:prstDash val="solid"/>
                      <a:round/>
                      <a:headEnd type="none" w="med" len="med"/>
                      <a:tailEnd type="none" w="med" len="med"/>
                    </a:lnT>
                    <a:lnB>
                      <a:noFill/>
                    </a:lnB>
                    <a:solidFill>
                      <a:srgbClr val="9BBB59"/>
                    </a:solidFill>
                  </a:tcPr>
                </a:tc>
                <a:tc>
                  <a:txBody>
                    <a:bodyPr/>
                    <a:lstStyle/>
                    <a:p>
                      <a:pPr marL="0" marR="0" algn="just">
                        <a:lnSpc>
                          <a:spcPct val="150000"/>
                        </a:lnSpc>
                        <a:spcBef>
                          <a:spcPts val="0"/>
                        </a:spcBef>
                        <a:spcAft>
                          <a:spcPts val="0"/>
                        </a:spcAft>
                      </a:pPr>
                      <a:r>
                        <a:rPr lang="en-US" sz="1400" dirty="0">
                          <a:solidFill>
                            <a:srgbClr val="002060"/>
                          </a:solidFill>
                          <a:latin typeface="Times New Roman" pitchFamily="18" charset="0"/>
                          <a:ea typeface="Calibri"/>
                          <a:cs typeface="Times New Roman" pitchFamily="18" charset="0"/>
                        </a:rPr>
                        <a:t>1 week( Feb 3rd-Feb 8,2012)</a:t>
                      </a:r>
                    </a:p>
                  </a:txBody>
                  <a:tcPr marL="49668" marR="49668" marT="0" marB="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Onsite/offsite </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Implementation</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r>
              <a:tr h="579350">
                <a:tc>
                  <a:txBody>
                    <a:bodyPr/>
                    <a:lstStyle/>
                    <a:p>
                      <a:pPr marL="339725" marR="0" lvl="1" indent="-222250">
                        <a:lnSpc>
                          <a:spcPct val="150000"/>
                        </a:lnSpc>
                        <a:spcBef>
                          <a:spcPts val="0"/>
                        </a:spcBef>
                        <a:spcAft>
                          <a:spcPts val="0"/>
                        </a:spcAft>
                        <a:buFont typeface="+mj-lt"/>
                        <a:buAutoNum type="alphaLcPeriod"/>
                        <a:tabLst>
                          <a:tab pos="238760" algn="l"/>
                        </a:tabLst>
                      </a:pPr>
                      <a:r>
                        <a:rPr lang="en-US" sz="1400" b="1" dirty="0">
                          <a:solidFill>
                            <a:srgbClr val="002060"/>
                          </a:solidFill>
                          <a:latin typeface="Times New Roman" pitchFamily="18" charset="0"/>
                          <a:ea typeface="Times New Roman"/>
                          <a:cs typeface="Times New Roman" pitchFamily="18" charset="0"/>
                        </a:rPr>
                        <a:t>Solution  Mapping –Documentation</a:t>
                      </a:r>
                      <a:endParaRPr lang="en-US" sz="1400" dirty="0">
                        <a:solidFill>
                          <a:srgbClr val="002060"/>
                        </a:solidFill>
                        <a:latin typeface="Times New Roman" pitchFamily="18" charset="0"/>
                        <a:ea typeface="Times New Roman"/>
                        <a:cs typeface="Times New Roman" pitchFamily="18" charset="0"/>
                      </a:endParaRPr>
                    </a:p>
                  </a:txBody>
                  <a:tcPr marL="49668" marR="49668" marT="0" marB="0">
                    <a:lnL>
                      <a:noFill/>
                    </a:lnL>
                    <a:lnR>
                      <a:noFill/>
                    </a:lnR>
                    <a:lnT>
                      <a:noFill/>
                    </a:lnT>
                    <a:lnB>
                      <a:noFill/>
                    </a:lnB>
                    <a:solidFill>
                      <a:srgbClr val="9BBB59"/>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5 Days(Feb 11- Feb 15,2012)</a:t>
                      </a:r>
                    </a:p>
                  </a:txBody>
                  <a:tcPr marL="49668" marR="4966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Offsite</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Implementation</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79350">
                <a:tc>
                  <a:txBody>
                    <a:bodyPr/>
                    <a:lstStyle/>
                    <a:p>
                      <a:pPr marL="339725" marR="0" lvl="1" indent="-222250" algn="just">
                        <a:lnSpc>
                          <a:spcPct val="150000"/>
                        </a:lnSpc>
                        <a:spcBef>
                          <a:spcPts val="0"/>
                        </a:spcBef>
                        <a:spcAft>
                          <a:spcPts val="0"/>
                        </a:spcAft>
                        <a:buFont typeface="+mj-lt"/>
                        <a:buAutoNum type="alphaLcPeriod"/>
                        <a:tabLst>
                          <a:tab pos="914400" algn="l"/>
                        </a:tabLst>
                      </a:pPr>
                      <a:r>
                        <a:rPr lang="en-US" sz="1400" b="1" dirty="0">
                          <a:solidFill>
                            <a:srgbClr val="002060"/>
                          </a:solidFill>
                          <a:latin typeface="Times New Roman" pitchFamily="18" charset="0"/>
                          <a:ea typeface="Times New Roman"/>
                          <a:cs typeface="Times New Roman" pitchFamily="18" charset="0"/>
                        </a:rPr>
                        <a:t>Development of Test Scenario &amp; Test Board</a:t>
                      </a:r>
                      <a:endParaRPr lang="en-US" sz="1400" dirty="0">
                        <a:solidFill>
                          <a:srgbClr val="002060"/>
                        </a:solidFill>
                        <a:latin typeface="Times New Roman" pitchFamily="18" charset="0"/>
                        <a:ea typeface="Times New Roman"/>
                        <a:cs typeface="Times New Roman" pitchFamily="18" charset="0"/>
                      </a:endParaRPr>
                    </a:p>
                  </a:txBody>
                  <a:tcPr marL="49668" marR="49668" marT="0" marB="0">
                    <a:lnL>
                      <a:noFill/>
                    </a:lnL>
                    <a:lnR>
                      <a:noFill/>
                    </a:lnR>
                    <a:lnT>
                      <a:noFill/>
                    </a:lnT>
                    <a:lnB>
                      <a:noFill/>
                    </a:lnB>
                    <a:solidFill>
                      <a:srgbClr val="9BBB59"/>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3 Days(Feb 16- Feb 18,2012)</a:t>
                      </a:r>
                    </a:p>
                  </a:txBody>
                  <a:tcPr marL="49668" marR="49668" marT="0"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Offsite</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Implementation</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579350">
                <a:tc>
                  <a:txBody>
                    <a:bodyPr/>
                    <a:lstStyle/>
                    <a:p>
                      <a:pPr marL="342900" marR="0" lvl="0" indent="-342900">
                        <a:lnSpc>
                          <a:spcPct val="150000"/>
                        </a:lnSpc>
                        <a:spcBef>
                          <a:spcPts val="0"/>
                        </a:spcBef>
                        <a:spcAft>
                          <a:spcPts val="0"/>
                        </a:spcAft>
                        <a:buFont typeface="+mj-lt"/>
                        <a:buAutoNum type="arabicPeriod" startAt="2"/>
                      </a:pPr>
                      <a:r>
                        <a:rPr lang="en-US" sz="1400" b="1" dirty="0">
                          <a:solidFill>
                            <a:srgbClr val="002060"/>
                          </a:solidFill>
                          <a:latin typeface="Times New Roman" pitchFamily="18" charset="0"/>
                          <a:ea typeface="Times New Roman"/>
                          <a:cs typeface="Times New Roman" pitchFamily="18" charset="0"/>
                        </a:rPr>
                        <a:t>Apex Configuration &amp; customization</a:t>
                      </a:r>
                      <a:endParaRPr lang="en-US" sz="1400" dirty="0">
                        <a:solidFill>
                          <a:srgbClr val="002060"/>
                        </a:solidFill>
                        <a:latin typeface="Times New Roman" pitchFamily="18" charset="0"/>
                        <a:ea typeface="Times New Roman"/>
                        <a:cs typeface="Times New Roman" pitchFamily="18" charset="0"/>
                      </a:endParaRPr>
                    </a:p>
                  </a:txBody>
                  <a:tcPr marL="49668" marR="49668" marT="0" marB="0">
                    <a:lnL>
                      <a:noFill/>
                    </a:lnL>
                    <a:lnR>
                      <a:noFill/>
                    </a:lnR>
                    <a:lnT>
                      <a:noFill/>
                    </a:lnT>
                    <a:lnB>
                      <a:noFill/>
                    </a:lnB>
                    <a:solidFill>
                      <a:srgbClr val="9BBB59"/>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1 Month(Feb 20- March 14,2012)</a:t>
                      </a:r>
                    </a:p>
                  </a:txBody>
                  <a:tcPr marL="49668" marR="4966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Offsite</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Development </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79350">
                <a:tc>
                  <a:txBody>
                    <a:bodyPr/>
                    <a:lstStyle/>
                    <a:p>
                      <a:pPr marL="339725" marR="0" lvl="1" indent="-222250" algn="just">
                        <a:lnSpc>
                          <a:spcPct val="150000"/>
                        </a:lnSpc>
                        <a:spcBef>
                          <a:spcPts val="0"/>
                        </a:spcBef>
                        <a:spcAft>
                          <a:spcPts val="0"/>
                        </a:spcAft>
                        <a:buFont typeface="+mj-lt"/>
                        <a:buAutoNum type="alphaLcPeriod"/>
                      </a:pPr>
                      <a:r>
                        <a:rPr lang="en-US" sz="1400" b="1" dirty="0">
                          <a:solidFill>
                            <a:srgbClr val="002060"/>
                          </a:solidFill>
                          <a:latin typeface="Times New Roman" pitchFamily="18" charset="0"/>
                          <a:ea typeface="Times New Roman"/>
                          <a:cs typeface="Times New Roman" pitchFamily="18" charset="0"/>
                        </a:rPr>
                        <a:t>Import of mater Data &amp; master’s configuration</a:t>
                      </a:r>
                      <a:endParaRPr lang="en-US" sz="1400" dirty="0">
                        <a:solidFill>
                          <a:srgbClr val="002060"/>
                        </a:solidFill>
                        <a:latin typeface="Times New Roman" pitchFamily="18" charset="0"/>
                        <a:ea typeface="Times New Roman"/>
                        <a:cs typeface="Times New Roman" pitchFamily="18" charset="0"/>
                      </a:endParaRPr>
                    </a:p>
                  </a:txBody>
                  <a:tcPr marL="49668" marR="49668" marT="0" marB="0">
                    <a:lnL>
                      <a:noFill/>
                    </a:lnL>
                    <a:lnR>
                      <a:noFill/>
                    </a:lnR>
                    <a:lnT>
                      <a:noFill/>
                    </a:lnT>
                    <a:lnB>
                      <a:noFill/>
                    </a:lnB>
                    <a:solidFill>
                      <a:srgbClr val="9BBB59"/>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3 Day (March 15 -17March 2012)</a:t>
                      </a:r>
                    </a:p>
                  </a:txBody>
                  <a:tcPr marL="49668" marR="49668" marT="0"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Offsite</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Configuration </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r>
              <a:tr h="759404">
                <a:tc>
                  <a:txBody>
                    <a:bodyPr/>
                    <a:lstStyle/>
                    <a:p>
                      <a:pPr marL="339725" marR="0" lvl="1" indent="-222250" algn="just">
                        <a:lnSpc>
                          <a:spcPct val="150000"/>
                        </a:lnSpc>
                        <a:spcBef>
                          <a:spcPts val="0"/>
                        </a:spcBef>
                        <a:spcAft>
                          <a:spcPts val="0"/>
                        </a:spcAft>
                        <a:buFont typeface="+mj-lt"/>
                        <a:buNone/>
                      </a:pPr>
                      <a:r>
                        <a:rPr lang="en-US" sz="1400" b="1" dirty="0" smtClean="0">
                          <a:solidFill>
                            <a:srgbClr val="002060"/>
                          </a:solidFill>
                          <a:latin typeface="Times New Roman" pitchFamily="18" charset="0"/>
                          <a:ea typeface="Times New Roman"/>
                          <a:cs typeface="Times New Roman" pitchFamily="18" charset="0"/>
                        </a:rPr>
                        <a:t>b. Manual </a:t>
                      </a:r>
                      <a:r>
                        <a:rPr lang="en-US" sz="1400" b="1" dirty="0">
                          <a:solidFill>
                            <a:srgbClr val="002060"/>
                          </a:solidFill>
                          <a:latin typeface="Times New Roman" pitchFamily="18" charset="0"/>
                          <a:ea typeface="Times New Roman"/>
                          <a:cs typeface="Times New Roman" pitchFamily="18" charset="0"/>
                        </a:rPr>
                        <a:t>addition of Masters for </a:t>
                      </a:r>
                      <a:r>
                        <a:rPr lang="en-US" sz="1400" b="1" dirty="0" smtClean="0">
                          <a:solidFill>
                            <a:srgbClr val="002060"/>
                          </a:solidFill>
                          <a:latin typeface="Times New Roman" pitchFamily="18" charset="0"/>
                          <a:ea typeface="Times New Roman"/>
                          <a:cs typeface="Times New Roman" pitchFamily="18" charset="0"/>
                        </a:rPr>
                        <a:t>Treatment</a:t>
                      </a:r>
                      <a:r>
                        <a:rPr lang="en-US" sz="1400" b="1" baseline="0" dirty="0" smtClean="0">
                          <a:solidFill>
                            <a:srgbClr val="002060"/>
                          </a:solidFill>
                          <a:latin typeface="Times New Roman" pitchFamily="18" charset="0"/>
                          <a:ea typeface="Times New Roman"/>
                          <a:cs typeface="Times New Roman" pitchFamily="18" charset="0"/>
                        </a:rPr>
                        <a:t> </a:t>
                      </a:r>
                      <a:r>
                        <a:rPr lang="en-US" sz="1400" b="1" dirty="0" smtClean="0">
                          <a:solidFill>
                            <a:srgbClr val="002060"/>
                          </a:solidFill>
                          <a:latin typeface="Times New Roman" pitchFamily="18" charset="0"/>
                          <a:ea typeface="Times New Roman"/>
                          <a:cs typeface="Times New Roman" pitchFamily="18" charset="0"/>
                        </a:rPr>
                        <a:t>plan </a:t>
                      </a:r>
                      <a:r>
                        <a:rPr lang="en-US" sz="1400" b="1" dirty="0">
                          <a:solidFill>
                            <a:srgbClr val="002060"/>
                          </a:solidFill>
                          <a:latin typeface="Times New Roman" pitchFamily="18" charset="0"/>
                          <a:ea typeface="Times New Roman"/>
                          <a:cs typeface="Times New Roman" pitchFamily="18" charset="0"/>
                        </a:rPr>
                        <a:t>&amp; configuration of medicine masters</a:t>
                      </a:r>
                      <a:endParaRPr lang="en-US" sz="1400" dirty="0">
                        <a:solidFill>
                          <a:srgbClr val="002060"/>
                        </a:solidFill>
                        <a:latin typeface="Times New Roman" pitchFamily="18" charset="0"/>
                        <a:ea typeface="Times New Roman"/>
                        <a:cs typeface="Times New Roman" pitchFamily="18" charset="0"/>
                      </a:endParaRPr>
                    </a:p>
                  </a:txBody>
                  <a:tcPr marL="49668" marR="49668" marT="0" marB="0">
                    <a:lnL>
                      <a:noFill/>
                    </a:lnL>
                    <a:lnR>
                      <a:noFill/>
                    </a:lnR>
                    <a:lnT>
                      <a:noFill/>
                    </a:lnT>
                    <a:lnB>
                      <a:noFill/>
                    </a:lnB>
                    <a:solidFill>
                      <a:srgbClr val="9BBB59"/>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4 Days (19-22</a:t>
                      </a:r>
                      <a:r>
                        <a:rPr lang="en-US" sz="1400" baseline="30000">
                          <a:solidFill>
                            <a:srgbClr val="002060"/>
                          </a:solidFill>
                          <a:latin typeface="Times New Roman" pitchFamily="18" charset="0"/>
                          <a:ea typeface="Calibri"/>
                          <a:cs typeface="Times New Roman" pitchFamily="18" charset="0"/>
                        </a:rPr>
                        <a:t>nd</a:t>
                      </a:r>
                      <a:r>
                        <a:rPr lang="en-US" sz="1400">
                          <a:solidFill>
                            <a:srgbClr val="002060"/>
                          </a:solidFill>
                          <a:latin typeface="Times New Roman" pitchFamily="18" charset="0"/>
                          <a:ea typeface="Calibri"/>
                          <a:cs typeface="Times New Roman" pitchFamily="18" charset="0"/>
                        </a:rPr>
                        <a:t> March,2012)</a:t>
                      </a:r>
                    </a:p>
                  </a:txBody>
                  <a:tcPr marL="49668" marR="4966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Offsite</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Implementation</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79350">
                <a:tc>
                  <a:txBody>
                    <a:bodyPr/>
                    <a:lstStyle/>
                    <a:p>
                      <a:pPr marL="342900" marR="0" lvl="0" indent="-342900" algn="just">
                        <a:lnSpc>
                          <a:spcPct val="150000"/>
                        </a:lnSpc>
                        <a:spcBef>
                          <a:spcPts val="0"/>
                        </a:spcBef>
                        <a:spcAft>
                          <a:spcPts val="0"/>
                        </a:spcAft>
                        <a:buFont typeface="+mj-lt"/>
                        <a:buAutoNum type="arabicPeriod" startAt="2"/>
                      </a:pPr>
                      <a:r>
                        <a:rPr lang="en-US" sz="1400" b="1">
                          <a:solidFill>
                            <a:srgbClr val="002060"/>
                          </a:solidFill>
                          <a:latin typeface="Times New Roman" pitchFamily="18" charset="0"/>
                          <a:ea typeface="Times New Roman"/>
                          <a:cs typeface="Times New Roman" pitchFamily="18" charset="0"/>
                        </a:rPr>
                        <a:t>Functional Testing</a:t>
                      </a:r>
                      <a:endParaRPr lang="en-US" sz="1400">
                        <a:solidFill>
                          <a:srgbClr val="002060"/>
                        </a:solidFill>
                        <a:latin typeface="Times New Roman" pitchFamily="18" charset="0"/>
                        <a:ea typeface="Times New Roman"/>
                        <a:cs typeface="Times New Roman" pitchFamily="18" charset="0"/>
                      </a:endParaRPr>
                    </a:p>
                  </a:txBody>
                  <a:tcPr marL="49668" marR="49668" marT="0" marB="0">
                    <a:lnL>
                      <a:noFill/>
                    </a:lnL>
                    <a:lnR>
                      <a:noFill/>
                    </a:lnR>
                    <a:lnT>
                      <a:noFill/>
                    </a:lnT>
                    <a:lnB>
                      <a:noFill/>
                    </a:lnB>
                    <a:solidFill>
                      <a:srgbClr val="9BBB59"/>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March 24</a:t>
                      </a:r>
                      <a:r>
                        <a:rPr lang="en-US" sz="1400" baseline="30000">
                          <a:solidFill>
                            <a:srgbClr val="002060"/>
                          </a:solidFill>
                          <a:latin typeface="Times New Roman" pitchFamily="18" charset="0"/>
                          <a:ea typeface="Calibri"/>
                          <a:cs typeface="Times New Roman" pitchFamily="18" charset="0"/>
                        </a:rPr>
                        <a:t>th</a:t>
                      </a:r>
                      <a:r>
                        <a:rPr lang="en-US" sz="1400">
                          <a:solidFill>
                            <a:srgbClr val="002060"/>
                          </a:solidFill>
                          <a:latin typeface="Times New Roman" pitchFamily="18" charset="0"/>
                          <a:ea typeface="Calibri"/>
                          <a:cs typeface="Times New Roman" pitchFamily="18" charset="0"/>
                        </a:rPr>
                        <a:t> - Still continuing)</a:t>
                      </a:r>
                    </a:p>
                  </a:txBody>
                  <a:tcPr marL="49668" marR="4966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Offsite</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Implementation</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79350">
                <a:tc>
                  <a:txBody>
                    <a:bodyPr/>
                    <a:lstStyle/>
                    <a:p>
                      <a:pPr marL="342900" marR="0" lvl="0" indent="-342900" algn="just">
                        <a:lnSpc>
                          <a:spcPct val="150000"/>
                        </a:lnSpc>
                        <a:spcBef>
                          <a:spcPts val="0"/>
                        </a:spcBef>
                        <a:spcAft>
                          <a:spcPts val="0"/>
                        </a:spcAft>
                        <a:buFont typeface="+mj-lt"/>
                        <a:buAutoNum type="arabicPeriod" startAt="2"/>
                      </a:pPr>
                      <a:r>
                        <a:rPr lang="en-US" sz="1400" b="1">
                          <a:solidFill>
                            <a:srgbClr val="002060"/>
                          </a:solidFill>
                          <a:latin typeface="Times New Roman" pitchFamily="18" charset="0"/>
                          <a:ea typeface="Times New Roman"/>
                          <a:cs typeface="Times New Roman" pitchFamily="18" charset="0"/>
                        </a:rPr>
                        <a:t>Installation at  site &amp; training </a:t>
                      </a:r>
                      <a:endParaRPr lang="en-US" sz="1400">
                        <a:solidFill>
                          <a:srgbClr val="002060"/>
                        </a:solidFill>
                        <a:latin typeface="Times New Roman" pitchFamily="18" charset="0"/>
                        <a:ea typeface="Times New Roman"/>
                        <a:cs typeface="Times New Roman" pitchFamily="18" charset="0"/>
                      </a:endParaRPr>
                    </a:p>
                  </a:txBody>
                  <a:tcPr marL="49668" marR="49668" marT="0" marB="0">
                    <a:lnL>
                      <a:noFill/>
                    </a:lnL>
                    <a:lnR>
                      <a:noFill/>
                    </a:lnR>
                    <a:lnT>
                      <a:noFill/>
                    </a:lnT>
                    <a:lnB>
                      <a:noFill/>
                    </a:lnB>
                    <a:solidFill>
                      <a:srgbClr val="9BBB59"/>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23</a:t>
                      </a:r>
                      <a:r>
                        <a:rPr lang="en-US" sz="1400" baseline="30000">
                          <a:solidFill>
                            <a:srgbClr val="002060"/>
                          </a:solidFill>
                          <a:latin typeface="Times New Roman" pitchFamily="18" charset="0"/>
                          <a:ea typeface="Calibri"/>
                          <a:cs typeface="Times New Roman" pitchFamily="18" charset="0"/>
                        </a:rPr>
                        <a:t>th</a:t>
                      </a:r>
                      <a:r>
                        <a:rPr lang="en-US" sz="1400">
                          <a:solidFill>
                            <a:srgbClr val="002060"/>
                          </a:solidFill>
                          <a:latin typeface="Times New Roman" pitchFamily="18" charset="0"/>
                          <a:ea typeface="Calibri"/>
                          <a:cs typeface="Times New Roman" pitchFamily="18" charset="0"/>
                        </a:rPr>
                        <a:t> April- 25th April,2012)</a:t>
                      </a:r>
                    </a:p>
                  </a:txBody>
                  <a:tcPr marL="49668" marR="49668" marT="0"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Onsite</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Implementation</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r>
              <a:tr h="579350">
                <a:tc>
                  <a:txBody>
                    <a:bodyPr/>
                    <a:lstStyle/>
                    <a:p>
                      <a:pPr marL="342900" marR="0" lvl="0" indent="-342900" algn="just">
                        <a:lnSpc>
                          <a:spcPct val="150000"/>
                        </a:lnSpc>
                        <a:spcBef>
                          <a:spcPts val="0"/>
                        </a:spcBef>
                        <a:spcAft>
                          <a:spcPts val="0"/>
                        </a:spcAft>
                        <a:buFont typeface="+mj-lt"/>
                        <a:buAutoNum type="arabicPeriod" startAt="2"/>
                      </a:pPr>
                      <a:r>
                        <a:rPr lang="en-US" sz="1400" b="1">
                          <a:solidFill>
                            <a:srgbClr val="002060"/>
                          </a:solidFill>
                          <a:latin typeface="Times New Roman" pitchFamily="18" charset="0"/>
                          <a:ea typeface="Times New Roman"/>
                          <a:cs typeface="Times New Roman" pitchFamily="18" charset="0"/>
                        </a:rPr>
                        <a:t> Parallel Run</a:t>
                      </a:r>
                      <a:endParaRPr lang="en-US" sz="1400">
                        <a:solidFill>
                          <a:srgbClr val="002060"/>
                        </a:solidFill>
                        <a:latin typeface="Times New Roman" pitchFamily="18" charset="0"/>
                        <a:ea typeface="Times New Roman"/>
                        <a:cs typeface="Times New Roman" pitchFamily="18" charset="0"/>
                      </a:endParaRPr>
                    </a:p>
                  </a:txBody>
                  <a:tcPr marL="49668" marR="49668" marT="0" marB="0">
                    <a:lnL>
                      <a:noFill/>
                    </a:lnL>
                    <a:lnR>
                      <a:noFill/>
                    </a:lnR>
                    <a:lnT>
                      <a:noFill/>
                    </a:lnT>
                    <a:lnB>
                      <a:noFill/>
                    </a:lnB>
                    <a:solidFill>
                      <a:srgbClr val="9BBB59"/>
                    </a:solidFill>
                  </a:tcPr>
                </a:tc>
                <a:tc>
                  <a:txBody>
                    <a:bodyPr/>
                    <a:lstStyle/>
                    <a:p>
                      <a:pPr marL="0" marR="0" algn="just">
                        <a:lnSpc>
                          <a:spcPct val="150000"/>
                        </a:lnSpc>
                        <a:spcBef>
                          <a:spcPts val="0"/>
                        </a:spcBef>
                        <a:spcAft>
                          <a:spcPts val="0"/>
                        </a:spcAft>
                      </a:pPr>
                      <a:r>
                        <a:rPr lang="en-US" sz="1400" dirty="0">
                          <a:solidFill>
                            <a:srgbClr val="002060"/>
                          </a:solidFill>
                          <a:latin typeface="Times New Roman" pitchFamily="18" charset="0"/>
                          <a:ea typeface="Calibri"/>
                          <a:cs typeface="Times New Roman" pitchFamily="18" charset="0"/>
                        </a:rPr>
                        <a:t>25th April- Still continuing</a:t>
                      </a:r>
                    </a:p>
                  </a:txBody>
                  <a:tcPr marL="49668" marR="4966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400">
                          <a:solidFill>
                            <a:srgbClr val="002060"/>
                          </a:solidFill>
                          <a:latin typeface="Times New Roman" pitchFamily="18" charset="0"/>
                          <a:ea typeface="Calibri"/>
                          <a:cs typeface="Times New Roman" pitchFamily="18" charset="0"/>
                        </a:rPr>
                        <a:t>Onsite</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50000"/>
                        </a:lnSpc>
                        <a:spcBef>
                          <a:spcPts val="0"/>
                        </a:spcBef>
                        <a:spcAft>
                          <a:spcPts val="0"/>
                        </a:spcAft>
                      </a:pPr>
                      <a:r>
                        <a:rPr lang="en-US" sz="1400" dirty="0">
                          <a:solidFill>
                            <a:srgbClr val="002060"/>
                          </a:solidFill>
                          <a:latin typeface="Times New Roman" pitchFamily="18" charset="0"/>
                          <a:ea typeface="Calibri"/>
                          <a:cs typeface="Times New Roman" pitchFamily="18" charset="0"/>
                        </a:rPr>
                        <a:t>Implementation</a:t>
                      </a:r>
                    </a:p>
                  </a:txBody>
                  <a:tcPr marL="49668" marR="49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7361" y="2967335"/>
            <a:ext cx="56092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OBSERVATIONS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idx="4294967295"/>
          </p:nvPr>
        </p:nvSpPr>
        <p:spPr>
          <a:xfrm>
            <a:off x="152400" y="-4763"/>
            <a:ext cx="8839200" cy="685801"/>
          </a:xfrm>
        </p:spPr>
        <p:txBody>
          <a:bodyPr anchor="b"/>
          <a:lstStyle/>
          <a:p>
            <a:pPr algn="ctr" eaLnBrk="1" hangingPunct="1"/>
            <a:r>
              <a:rPr lang="en-US" sz="2600" b="1" dirty="0" smtClean="0">
                <a:solidFill>
                  <a:srgbClr val="002060"/>
                </a:solidFill>
                <a:latin typeface="Times New Roman" pitchFamily="18" charset="0"/>
                <a:cs typeface="Times New Roman" pitchFamily="18" charset="0"/>
              </a:rPr>
              <a:t>Implementation</a:t>
            </a:r>
            <a:endParaRPr lang="en-US" sz="2600" b="1" dirty="0" smtClean="0">
              <a:solidFill>
                <a:srgbClr val="002060"/>
              </a:solidFill>
              <a:latin typeface="Times New Roman" pitchFamily="18" charset="0"/>
              <a:cs typeface="Times New Roman" pitchFamily="18" charset="0"/>
            </a:endParaRPr>
          </a:p>
        </p:txBody>
      </p:sp>
      <p:sp>
        <p:nvSpPr>
          <p:cNvPr id="156674" name="Content Placeholder 38"/>
          <p:cNvSpPr>
            <a:spLocks noGrp="1"/>
          </p:cNvSpPr>
          <p:nvPr>
            <p:ph idx="4294967295"/>
          </p:nvPr>
        </p:nvSpPr>
        <p:spPr>
          <a:xfrm>
            <a:off x="152400" y="914400"/>
            <a:ext cx="8839200" cy="5410200"/>
          </a:xfrm>
        </p:spPr>
        <p:txBody>
          <a:bodyPr/>
          <a:lstStyle/>
          <a:p>
            <a:pPr marL="228600" indent="-228600" eaLnBrk="1" hangingPunct="1">
              <a:spcBef>
                <a:spcPts val="250"/>
              </a:spcBef>
              <a:spcAft>
                <a:spcPts val="250"/>
              </a:spcAft>
              <a:buClr>
                <a:schemeClr val="accent1"/>
              </a:buClr>
              <a:buNone/>
            </a:pPr>
            <a:endParaRPr lang="en-US" sz="1800" dirty="0" smtClean="0"/>
          </a:p>
        </p:txBody>
      </p:sp>
      <p:sp>
        <p:nvSpPr>
          <p:cNvPr id="37" name="Rectangle 5"/>
          <p:cNvSpPr txBox="1">
            <a:spLocks noGrp="1" noChangeArrowheads="1"/>
          </p:cNvSpPr>
          <p:nvPr/>
        </p:nvSpPr>
        <p:spPr>
          <a:xfrm>
            <a:off x="152400" y="6477000"/>
            <a:ext cx="6324600" cy="250825"/>
          </a:xfrm>
          <a:prstGeom prst="rect">
            <a:avLst/>
          </a:prstGeom>
          <a:noFill/>
        </p:spPr>
        <p:txBody>
          <a:bodyPr anchor="ctr"/>
          <a:lstStyle/>
          <a:p>
            <a:pPr fontAlgn="auto">
              <a:spcBef>
                <a:spcPts val="0"/>
              </a:spcBef>
              <a:spcAft>
                <a:spcPts val="0"/>
              </a:spcAft>
              <a:defRPr/>
            </a:pPr>
            <a:endParaRPr lang="en-US" sz="1000" dirty="0">
              <a:solidFill>
                <a:schemeClr val="tx1">
                  <a:tint val="75000"/>
                </a:schemeClr>
              </a:solidFill>
              <a:latin typeface="+mn-lt"/>
            </a:endParaRPr>
          </a:p>
        </p:txBody>
      </p:sp>
      <p:sp>
        <p:nvSpPr>
          <p:cNvPr id="38" name="Rectangle 6"/>
          <p:cNvSpPr txBox="1">
            <a:spLocks noGrp="1" noChangeArrowheads="1"/>
          </p:cNvSpPr>
          <p:nvPr/>
        </p:nvSpPr>
        <p:spPr>
          <a:xfrm>
            <a:off x="8382000" y="6477000"/>
            <a:ext cx="609600" cy="250825"/>
          </a:xfrm>
          <a:prstGeom prst="rect">
            <a:avLst/>
          </a:prstGeom>
          <a:noFill/>
        </p:spPr>
        <p:txBody>
          <a:bodyPr anchor="ctr"/>
          <a:lstStyle/>
          <a:p>
            <a:pPr fontAlgn="auto">
              <a:spcBef>
                <a:spcPts val="0"/>
              </a:spcBef>
              <a:spcAft>
                <a:spcPts val="0"/>
              </a:spcAft>
              <a:defRPr/>
            </a:pPr>
            <a:fld id="{EB8FDAD9-5D08-41FE-8E93-C15484943342}" type="slidenum">
              <a:rPr lang="en-US" sz="1000">
                <a:solidFill>
                  <a:schemeClr val="tx1">
                    <a:tint val="75000"/>
                  </a:schemeClr>
                </a:solidFill>
                <a:latin typeface="+mn-lt"/>
              </a:rPr>
              <a:pPr fontAlgn="auto">
                <a:spcBef>
                  <a:spcPts val="0"/>
                </a:spcBef>
                <a:spcAft>
                  <a:spcPts val="0"/>
                </a:spcAft>
                <a:defRPr/>
              </a:pPr>
              <a:t>15</a:t>
            </a:fld>
            <a:endParaRPr lang="en-US" sz="1000">
              <a:solidFill>
                <a:schemeClr val="tx1">
                  <a:tint val="75000"/>
                </a:schemeClr>
              </a:solidFill>
              <a:latin typeface="+mn-lt"/>
            </a:endParaRPr>
          </a:p>
        </p:txBody>
      </p:sp>
      <p:sp>
        <p:nvSpPr>
          <p:cNvPr id="88067" name="Rectangle 4"/>
          <p:cNvSpPr>
            <a:spLocks noChangeArrowheads="1"/>
          </p:cNvSpPr>
          <p:nvPr/>
        </p:nvSpPr>
        <p:spPr bwMode="auto">
          <a:xfrm>
            <a:off x="393700" y="1524000"/>
            <a:ext cx="1246188" cy="538163"/>
          </a:xfrm>
          <a:prstGeom prst="rect">
            <a:avLst/>
          </a:prstGeom>
          <a:gradFill rotWithShape="1">
            <a:gsLst>
              <a:gs pos="0">
                <a:schemeClr val="accent1">
                  <a:gamma/>
                  <a:tint val="78824"/>
                  <a:invGamma/>
                </a:schemeClr>
              </a:gs>
              <a:gs pos="100000">
                <a:schemeClr val="accent1"/>
              </a:gs>
            </a:gsLst>
            <a:lin ang="5400000" scaled="1"/>
          </a:gradFill>
          <a:ln w="12700" cap="sq" algn="ctr">
            <a:solidFill>
              <a:schemeClr val="bg2"/>
            </a:solidFill>
            <a:miter lim="800000"/>
            <a:headEnd/>
            <a:tailEnd/>
          </a:ln>
        </p:spPr>
        <p:txBody>
          <a:bodyPr wrap="none" anchor="ctr"/>
          <a:lstStyle/>
          <a:p>
            <a:pPr algn="ctr" eaLnBrk="0" hangingPunct="0">
              <a:lnSpc>
                <a:spcPct val="115000"/>
              </a:lnSpc>
              <a:defRPr/>
            </a:pPr>
            <a:r>
              <a:rPr lang="en-GB" sz="1100" b="1" dirty="0">
                <a:solidFill>
                  <a:schemeClr val="bg1">
                    <a:lumMod val="50000"/>
                  </a:schemeClr>
                </a:solidFill>
              </a:rPr>
              <a:t>PSC &amp; PSCC</a:t>
            </a:r>
          </a:p>
          <a:p>
            <a:pPr algn="ctr" eaLnBrk="0" hangingPunct="0">
              <a:lnSpc>
                <a:spcPct val="115000"/>
              </a:lnSpc>
              <a:defRPr/>
            </a:pPr>
            <a:r>
              <a:rPr lang="en-GB" sz="1100" b="1" dirty="0">
                <a:solidFill>
                  <a:schemeClr val="bg1">
                    <a:lumMod val="50000"/>
                  </a:schemeClr>
                </a:solidFill>
              </a:rPr>
              <a:t> Formation</a:t>
            </a:r>
          </a:p>
          <a:p>
            <a:pPr algn="ctr" eaLnBrk="0" hangingPunct="0">
              <a:lnSpc>
                <a:spcPct val="115000"/>
              </a:lnSpc>
              <a:defRPr/>
            </a:pPr>
            <a:endParaRPr lang="en-GB" sz="1100" dirty="0">
              <a:solidFill>
                <a:schemeClr val="bg1"/>
              </a:solidFill>
            </a:endParaRPr>
          </a:p>
        </p:txBody>
      </p:sp>
      <p:sp>
        <p:nvSpPr>
          <p:cNvPr id="156678" name="Rectangle 7"/>
          <p:cNvSpPr>
            <a:spLocks noChangeArrowheads="1"/>
          </p:cNvSpPr>
          <p:nvPr/>
        </p:nvSpPr>
        <p:spPr bwMode="auto">
          <a:xfrm>
            <a:off x="4351338" y="4978400"/>
            <a:ext cx="1379537" cy="538163"/>
          </a:xfrm>
          <a:prstGeom prst="rect">
            <a:avLst/>
          </a:prstGeom>
          <a:gradFill rotWithShape="1">
            <a:gsLst>
              <a:gs pos="0">
                <a:srgbClr val="FFE374"/>
              </a:gs>
              <a:gs pos="100000">
                <a:srgbClr val="FFCC00"/>
              </a:gs>
            </a:gsLst>
            <a:lin ang="5400000" scaled="1"/>
          </a:gradFill>
          <a:ln w="12700" cap="sq" algn="ctr">
            <a:solidFill>
              <a:schemeClr val="bg2"/>
            </a:solidFill>
            <a:miter lim="800000"/>
            <a:headEnd/>
            <a:tailEnd/>
          </a:ln>
        </p:spPr>
        <p:txBody>
          <a:bodyPr wrap="none" anchor="ctr"/>
          <a:lstStyle/>
          <a:p>
            <a:pPr algn="ctr" eaLnBrk="0" hangingPunct="0">
              <a:lnSpc>
                <a:spcPct val="115000"/>
              </a:lnSpc>
            </a:pPr>
            <a:r>
              <a:rPr lang="en-GB" sz="1100" b="1" dirty="0">
                <a:solidFill>
                  <a:schemeClr val="bg1">
                    <a:lumMod val="50000"/>
                  </a:schemeClr>
                </a:solidFill>
              </a:rPr>
              <a:t>User Confirmation</a:t>
            </a:r>
          </a:p>
          <a:p>
            <a:pPr algn="ctr" eaLnBrk="0" hangingPunct="0">
              <a:lnSpc>
                <a:spcPct val="115000"/>
              </a:lnSpc>
            </a:pPr>
            <a:r>
              <a:rPr lang="en-GB" sz="1100" b="1" dirty="0">
                <a:solidFill>
                  <a:schemeClr val="bg1">
                    <a:lumMod val="50000"/>
                  </a:schemeClr>
                </a:solidFill>
              </a:rPr>
              <a:t>Test &amp; sign off</a:t>
            </a:r>
          </a:p>
        </p:txBody>
      </p:sp>
      <p:sp>
        <p:nvSpPr>
          <p:cNvPr id="88071" name="Rectangle 10"/>
          <p:cNvSpPr>
            <a:spLocks noChangeArrowheads="1"/>
          </p:cNvSpPr>
          <p:nvPr/>
        </p:nvSpPr>
        <p:spPr bwMode="auto">
          <a:xfrm>
            <a:off x="2006600" y="1512888"/>
            <a:ext cx="1714500" cy="549275"/>
          </a:xfrm>
          <a:prstGeom prst="rect">
            <a:avLst/>
          </a:prstGeom>
          <a:gradFill rotWithShape="1">
            <a:gsLst>
              <a:gs pos="0">
                <a:schemeClr val="accent1">
                  <a:gamma/>
                  <a:tint val="78824"/>
                  <a:invGamma/>
                </a:schemeClr>
              </a:gs>
              <a:gs pos="100000">
                <a:schemeClr val="accent1"/>
              </a:gs>
            </a:gsLst>
            <a:lin ang="5400000" scaled="1"/>
          </a:gradFill>
          <a:ln w="12700" cap="sq" algn="ctr">
            <a:solidFill>
              <a:schemeClr val="bg2"/>
            </a:solidFill>
            <a:miter lim="800000"/>
            <a:headEnd/>
            <a:tailEnd/>
          </a:ln>
        </p:spPr>
        <p:txBody>
          <a:bodyPr wrap="none" anchor="ctr"/>
          <a:lstStyle/>
          <a:p>
            <a:pPr algn="ctr" eaLnBrk="0" fontAlgn="auto" hangingPunct="0">
              <a:lnSpc>
                <a:spcPct val="115000"/>
              </a:lnSpc>
              <a:spcBef>
                <a:spcPts val="0"/>
              </a:spcBef>
              <a:spcAft>
                <a:spcPts val="0"/>
              </a:spcAft>
              <a:defRPr/>
            </a:pPr>
            <a:r>
              <a:rPr lang="en-GB" sz="1100" b="1" dirty="0">
                <a:solidFill>
                  <a:schemeClr val="bg1">
                    <a:lumMod val="50000"/>
                  </a:schemeClr>
                </a:solidFill>
                <a:latin typeface="+mn-lt"/>
              </a:rPr>
              <a:t>Project team Formation</a:t>
            </a:r>
          </a:p>
          <a:p>
            <a:pPr algn="ctr" eaLnBrk="0" fontAlgn="auto" hangingPunct="0">
              <a:lnSpc>
                <a:spcPct val="115000"/>
              </a:lnSpc>
              <a:spcBef>
                <a:spcPts val="0"/>
              </a:spcBef>
              <a:spcAft>
                <a:spcPts val="0"/>
              </a:spcAft>
              <a:defRPr/>
            </a:pPr>
            <a:r>
              <a:rPr lang="en-GB" sz="1100" b="1" dirty="0">
                <a:solidFill>
                  <a:schemeClr val="bg1">
                    <a:lumMod val="50000"/>
                  </a:schemeClr>
                </a:solidFill>
                <a:latin typeface="+mn-lt"/>
              </a:rPr>
              <a:t>&amp; orientation</a:t>
            </a:r>
          </a:p>
        </p:txBody>
      </p:sp>
      <p:sp>
        <p:nvSpPr>
          <p:cNvPr id="88073" name="Rectangle 12"/>
          <p:cNvSpPr>
            <a:spLocks noChangeArrowheads="1"/>
          </p:cNvSpPr>
          <p:nvPr/>
        </p:nvSpPr>
        <p:spPr bwMode="auto">
          <a:xfrm>
            <a:off x="4013200" y="1514475"/>
            <a:ext cx="1563688" cy="549275"/>
          </a:xfrm>
          <a:prstGeom prst="rect">
            <a:avLst/>
          </a:prstGeom>
          <a:gradFill rotWithShape="1">
            <a:gsLst>
              <a:gs pos="0">
                <a:schemeClr val="accent1">
                  <a:gamma/>
                  <a:tint val="78824"/>
                  <a:invGamma/>
                </a:schemeClr>
              </a:gs>
              <a:gs pos="100000">
                <a:schemeClr val="accent1"/>
              </a:gs>
            </a:gsLst>
            <a:lin ang="5400000" scaled="1"/>
          </a:gradFill>
          <a:ln w="12700" cap="sq" algn="ctr">
            <a:solidFill>
              <a:schemeClr val="bg2"/>
            </a:solidFill>
            <a:miter lim="800000"/>
            <a:headEnd/>
            <a:tailEnd/>
          </a:ln>
        </p:spPr>
        <p:txBody>
          <a:bodyPr wrap="none" anchor="ctr"/>
          <a:lstStyle/>
          <a:p>
            <a:pPr algn="ctr" eaLnBrk="0" fontAlgn="auto" hangingPunct="0">
              <a:lnSpc>
                <a:spcPct val="115000"/>
              </a:lnSpc>
              <a:spcBef>
                <a:spcPts val="0"/>
              </a:spcBef>
              <a:spcAft>
                <a:spcPts val="0"/>
              </a:spcAft>
              <a:defRPr/>
            </a:pPr>
            <a:r>
              <a:rPr lang="en-GB" sz="1100" b="1" dirty="0">
                <a:solidFill>
                  <a:schemeClr val="bg1">
                    <a:lumMod val="50000"/>
                  </a:schemeClr>
                </a:solidFill>
                <a:latin typeface="+mn-lt"/>
              </a:rPr>
              <a:t>Solution</a:t>
            </a:r>
          </a:p>
          <a:p>
            <a:pPr algn="ctr" eaLnBrk="0" fontAlgn="auto" hangingPunct="0">
              <a:lnSpc>
                <a:spcPct val="115000"/>
              </a:lnSpc>
              <a:spcBef>
                <a:spcPts val="0"/>
              </a:spcBef>
              <a:spcAft>
                <a:spcPts val="0"/>
              </a:spcAft>
              <a:defRPr/>
            </a:pPr>
            <a:r>
              <a:rPr lang="en-GB" sz="1100" b="1" dirty="0">
                <a:solidFill>
                  <a:schemeClr val="bg1">
                    <a:lumMod val="50000"/>
                  </a:schemeClr>
                </a:solidFill>
                <a:latin typeface="+mn-lt"/>
              </a:rPr>
              <a:t>Mapping</a:t>
            </a:r>
          </a:p>
        </p:txBody>
      </p:sp>
      <p:sp>
        <p:nvSpPr>
          <p:cNvPr id="88074" name="Rectangle 14"/>
          <p:cNvSpPr>
            <a:spLocks noChangeArrowheads="1"/>
          </p:cNvSpPr>
          <p:nvPr/>
        </p:nvSpPr>
        <p:spPr bwMode="auto">
          <a:xfrm>
            <a:off x="5913438" y="1557338"/>
            <a:ext cx="1658937" cy="461962"/>
          </a:xfrm>
          <a:prstGeom prst="rect">
            <a:avLst/>
          </a:prstGeom>
          <a:gradFill rotWithShape="1">
            <a:gsLst>
              <a:gs pos="0">
                <a:schemeClr val="accent1">
                  <a:gamma/>
                  <a:tint val="78824"/>
                  <a:invGamma/>
                </a:schemeClr>
              </a:gs>
              <a:gs pos="100000">
                <a:schemeClr val="accent1"/>
              </a:gs>
            </a:gsLst>
            <a:lin ang="5400000" scaled="1"/>
          </a:gradFill>
          <a:ln w="12700" cap="sq" algn="ctr">
            <a:solidFill>
              <a:schemeClr val="bg2"/>
            </a:solidFill>
            <a:miter lim="800000"/>
            <a:headEnd/>
            <a:tailEnd/>
          </a:ln>
        </p:spPr>
        <p:txBody>
          <a:bodyPr wrap="none" anchor="ctr"/>
          <a:lstStyle/>
          <a:p>
            <a:pPr algn="ctr" eaLnBrk="0" hangingPunct="0">
              <a:lnSpc>
                <a:spcPct val="115000"/>
              </a:lnSpc>
              <a:defRPr/>
            </a:pPr>
            <a:r>
              <a:rPr lang="en-GB" sz="1100" b="1" dirty="0">
                <a:solidFill>
                  <a:schemeClr val="bg1">
                    <a:lumMod val="50000"/>
                  </a:schemeClr>
                </a:solidFill>
              </a:rPr>
              <a:t>PSC/PSCC Review</a:t>
            </a:r>
          </a:p>
          <a:p>
            <a:pPr algn="ctr" eaLnBrk="0" hangingPunct="0">
              <a:lnSpc>
                <a:spcPct val="115000"/>
              </a:lnSpc>
              <a:defRPr/>
            </a:pPr>
            <a:r>
              <a:rPr lang="en-GB" sz="1100" b="1" dirty="0">
                <a:solidFill>
                  <a:schemeClr val="bg1">
                    <a:lumMod val="50000"/>
                  </a:schemeClr>
                </a:solidFill>
              </a:rPr>
              <a:t>To finalize solution</a:t>
            </a:r>
          </a:p>
        </p:txBody>
      </p:sp>
      <p:sp>
        <p:nvSpPr>
          <p:cNvPr id="88078" name="Rectangle 24"/>
          <p:cNvSpPr>
            <a:spLocks noChangeArrowheads="1"/>
          </p:cNvSpPr>
          <p:nvPr/>
        </p:nvSpPr>
        <p:spPr bwMode="auto">
          <a:xfrm>
            <a:off x="7421563" y="5011738"/>
            <a:ext cx="1343025" cy="461962"/>
          </a:xfrm>
          <a:prstGeom prst="rect">
            <a:avLst/>
          </a:prstGeom>
          <a:gradFill rotWithShape="1">
            <a:gsLst>
              <a:gs pos="0">
                <a:schemeClr val="accent2">
                  <a:gamma/>
                  <a:tint val="63529"/>
                  <a:invGamma/>
                </a:schemeClr>
              </a:gs>
              <a:gs pos="100000">
                <a:schemeClr val="accent2"/>
              </a:gs>
            </a:gsLst>
            <a:lin ang="5400000" scaled="1"/>
          </a:gradFill>
          <a:ln w="12700" cap="sq" algn="ctr">
            <a:solidFill>
              <a:schemeClr val="bg2"/>
            </a:solidFill>
            <a:miter lim="800000"/>
            <a:headEnd/>
            <a:tailEnd/>
          </a:ln>
        </p:spPr>
        <p:txBody>
          <a:bodyPr wrap="none" anchor="ctr"/>
          <a:lstStyle/>
          <a:p>
            <a:pPr algn="ctr" eaLnBrk="0" fontAlgn="auto" hangingPunct="0">
              <a:lnSpc>
                <a:spcPct val="115000"/>
              </a:lnSpc>
              <a:spcBef>
                <a:spcPts val="0"/>
              </a:spcBef>
              <a:spcAft>
                <a:spcPts val="0"/>
              </a:spcAft>
              <a:defRPr/>
            </a:pPr>
            <a:r>
              <a:rPr lang="en-GB" sz="1100" b="1" dirty="0">
                <a:solidFill>
                  <a:schemeClr val="bg1">
                    <a:lumMod val="50000"/>
                  </a:schemeClr>
                </a:solidFill>
                <a:latin typeface="+mn-lt"/>
              </a:rPr>
              <a:t>Delivery of </a:t>
            </a:r>
          </a:p>
          <a:p>
            <a:pPr algn="ctr" eaLnBrk="0" fontAlgn="auto" hangingPunct="0">
              <a:lnSpc>
                <a:spcPct val="115000"/>
              </a:lnSpc>
              <a:spcBef>
                <a:spcPts val="0"/>
              </a:spcBef>
              <a:spcAft>
                <a:spcPts val="0"/>
              </a:spcAft>
              <a:defRPr/>
            </a:pPr>
            <a:r>
              <a:rPr lang="en-GB" sz="1100" b="1" dirty="0">
                <a:solidFill>
                  <a:schemeClr val="bg1">
                    <a:lumMod val="50000"/>
                  </a:schemeClr>
                </a:solidFill>
                <a:latin typeface="+mn-lt"/>
              </a:rPr>
              <a:t>Configured system</a:t>
            </a:r>
          </a:p>
        </p:txBody>
      </p:sp>
      <p:sp>
        <p:nvSpPr>
          <p:cNvPr id="88079" name="Rectangle 25"/>
          <p:cNvSpPr>
            <a:spLocks noChangeArrowheads="1"/>
          </p:cNvSpPr>
          <p:nvPr/>
        </p:nvSpPr>
        <p:spPr bwMode="auto">
          <a:xfrm>
            <a:off x="6034088" y="4978400"/>
            <a:ext cx="1163637" cy="538163"/>
          </a:xfrm>
          <a:prstGeom prst="rect">
            <a:avLst/>
          </a:prstGeom>
          <a:gradFill rotWithShape="1">
            <a:gsLst>
              <a:gs pos="0">
                <a:schemeClr val="accent1">
                  <a:gamma/>
                  <a:tint val="78824"/>
                  <a:invGamma/>
                </a:schemeClr>
              </a:gs>
              <a:gs pos="100000">
                <a:schemeClr val="accent1"/>
              </a:gs>
            </a:gsLst>
            <a:lin ang="5400000" scaled="1"/>
          </a:gradFill>
          <a:ln w="12700" cap="sq" algn="ctr">
            <a:solidFill>
              <a:schemeClr val="bg2"/>
            </a:solidFill>
            <a:miter lim="800000"/>
            <a:headEnd/>
            <a:tailEnd/>
          </a:ln>
        </p:spPr>
        <p:txBody>
          <a:bodyPr wrap="none" anchor="ctr"/>
          <a:lstStyle/>
          <a:p>
            <a:pPr algn="ctr" eaLnBrk="0" fontAlgn="auto" hangingPunct="0">
              <a:lnSpc>
                <a:spcPct val="115000"/>
              </a:lnSpc>
              <a:spcBef>
                <a:spcPts val="0"/>
              </a:spcBef>
              <a:spcAft>
                <a:spcPts val="0"/>
              </a:spcAft>
              <a:defRPr/>
            </a:pPr>
            <a:r>
              <a:rPr lang="en-GB" sz="1100" b="1">
                <a:solidFill>
                  <a:schemeClr val="bg1">
                    <a:lumMod val="50000"/>
                  </a:schemeClr>
                </a:solidFill>
                <a:latin typeface="+mn-lt"/>
              </a:rPr>
              <a:t>Key user</a:t>
            </a:r>
          </a:p>
          <a:p>
            <a:pPr algn="ctr" eaLnBrk="0" fontAlgn="auto" hangingPunct="0">
              <a:lnSpc>
                <a:spcPct val="115000"/>
              </a:lnSpc>
              <a:spcBef>
                <a:spcPts val="0"/>
              </a:spcBef>
              <a:spcAft>
                <a:spcPts val="0"/>
              </a:spcAft>
              <a:defRPr/>
            </a:pPr>
            <a:r>
              <a:rPr lang="en-GB" sz="1100" b="1">
                <a:solidFill>
                  <a:schemeClr val="bg1">
                    <a:lumMod val="50000"/>
                  </a:schemeClr>
                </a:solidFill>
                <a:latin typeface="+mn-lt"/>
              </a:rPr>
              <a:t>training</a:t>
            </a:r>
          </a:p>
        </p:txBody>
      </p:sp>
      <p:sp>
        <p:nvSpPr>
          <p:cNvPr id="156684" name="Rectangle 26"/>
          <p:cNvSpPr>
            <a:spLocks noChangeArrowheads="1"/>
          </p:cNvSpPr>
          <p:nvPr/>
        </p:nvSpPr>
        <p:spPr bwMode="auto">
          <a:xfrm>
            <a:off x="5199063" y="3316288"/>
            <a:ext cx="1658937" cy="461962"/>
          </a:xfrm>
          <a:prstGeom prst="rect">
            <a:avLst/>
          </a:prstGeom>
          <a:gradFill rotWithShape="1">
            <a:gsLst>
              <a:gs pos="0">
                <a:srgbClr val="FFE374"/>
              </a:gs>
              <a:gs pos="100000">
                <a:srgbClr val="FFCC00"/>
              </a:gs>
            </a:gsLst>
            <a:lin ang="5400000" scaled="1"/>
          </a:gradFill>
          <a:ln w="12700" cap="sq" algn="ctr">
            <a:solidFill>
              <a:schemeClr val="bg2"/>
            </a:solidFill>
            <a:miter lim="800000"/>
            <a:headEnd/>
            <a:tailEnd/>
          </a:ln>
        </p:spPr>
        <p:txBody>
          <a:bodyPr wrap="none" anchor="ctr"/>
          <a:lstStyle/>
          <a:p>
            <a:pPr algn="ctr" eaLnBrk="0" hangingPunct="0">
              <a:lnSpc>
                <a:spcPct val="115000"/>
              </a:lnSpc>
            </a:pPr>
            <a:r>
              <a:rPr lang="en-GB" sz="1100" b="1" dirty="0">
                <a:solidFill>
                  <a:schemeClr val="bg1">
                    <a:lumMod val="50000"/>
                  </a:schemeClr>
                </a:solidFill>
              </a:rPr>
              <a:t>Master data</a:t>
            </a:r>
          </a:p>
          <a:p>
            <a:pPr algn="ctr" eaLnBrk="0" hangingPunct="0">
              <a:lnSpc>
                <a:spcPct val="115000"/>
              </a:lnSpc>
            </a:pPr>
            <a:r>
              <a:rPr lang="en-GB" sz="1100" b="1" dirty="0">
                <a:solidFill>
                  <a:schemeClr val="bg1">
                    <a:lumMod val="50000"/>
                  </a:schemeClr>
                </a:solidFill>
              </a:rPr>
              <a:t>preparation</a:t>
            </a:r>
          </a:p>
        </p:txBody>
      </p:sp>
      <p:sp>
        <p:nvSpPr>
          <p:cNvPr id="88081" name="Rectangle 27"/>
          <p:cNvSpPr>
            <a:spLocks noChangeArrowheads="1"/>
          </p:cNvSpPr>
          <p:nvPr/>
        </p:nvSpPr>
        <p:spPr bwMode="auto">
          <a:xfrm>
            <a:off x="7424738" y="3321050"/>
            <a:ext cx="1343025" cy="461963"/>
          </a:xfrm>
          <a:prstGeom prst="rect">
            <a:avLst/>
          </a:prstGeom>
          <a:gradFill rotWithShape="1">
            <a:gsLst>
              <a:gs pos="0">
                <a:schemeClr val="accent2">
                  <a:gamma/>
                  <a:tint val="63529"/>
                  <a:invGamma/>
                </a:schemeClr>
              </a:gs>
              <a:gs pos="100000">
                <a:schemeClr val="accent2"/>
              </a:gs>
            </a:gsLst>
            <a:lin ang="5400000" scaled="1"/>
          </a:gradFill>
          <a:ln w="12700" cap="sq" algn="ctr">
            <a:solidFill>
              <a:schemeClr val="bg2"/>
            </a:solidFill>
            <a:miter lim="800000"/>
            <a:headEnd/>
            <a:tailEnd/>
          </a:ln>
        </p:spPr>
        <p:txBody>
          <a:bodyPr wrap="none" anchor="ctr"/>
          <a:lstStyle/>
          <a:p>
            <a:pPr algn="ctr" eaLnBrk="0" fontAlgn="auto" hangingPunct="0">
              <a:lnSpc>
                <a:spcPct val="115000"/>
              </a:lnSpc>
              <a:spcBef>
                <a:spcPts val="0"/>
              </a:spcBef>
              <a:spcAft>
                <a:spcPts val="0"/>
              </a:spcAft>
              <a:defRPr/>
            </a:pPr>
            <a:r>
              <a:rPr lang="en-GB" sz="1100" b="1" dirty="0">
                <a:solidFill>
                  <a:schemeClr val="bg1">
                    <a:lumMod val="50000"/>
                  </a:schemeClr>
                </a:solidFill>
                <a:latin typeface="+mn-lt"/>
              </a:rPr>
              <a:t>Configure</a:t>
            </a:r>
          </a:p>
          <a:p>
            <a:pPr algn="ctr" eaLnBrk="0" fontAlgn="auto" hangingPunct="0">
              <a:lnSpc>
                <a:spcPct val="115000"/>
              </a:lnSpc>
              <a:spcBef>
                <a:spcPts val="0"/>
              </a:spcBef>
              <a:spcAft>
                <a:spcPts val="0"/>
              </a:spcAft>
              <a:defRPr/>
            </a:pPr>
            <a:r>
              <a:rPr lang="en-GB" sz="1100" b="1" dirty="0">
                <a:solidFill>
                  <a:schemeClr val="bg1">
                    <a:lumMod val="50000"/>
                  </a:schemeClr>
                </a:solidFill>
                <a:latin typeface="+mn-lt"/>
              </a:rPr>
              <a:t>system</a:t>
            </a:r>
          </a:p>
        </p:txBody>
      </p:sp>
      <p:sp>
        <p:nvSpPr>
          <p:cNvPr id="156686" name="Rectangle 28"/>
          <p:cNvSpPr>
            <a:spLocks noChangeArrowheads="1"/>
          </p:cNvSpPr>
          <p:nvPr/>
        </p:nvSpPr>
        <p:spPr bwMode="auto">
          <a:xfrm>
            <a:off x="3217863" y="4978400"/>
            <a:ext cx="830262" cy="538163"/>
          </a:xfrm>
          <a:prstGeom prst="rect">
            <a:avLst/>
          </a:prstGeom>
          <a:gradFill rotWithShape="1">
            <a:gsLst>
              <a:gs pos="0">
                <a:srgbClr val="FFE374"/>
              </a:gs>
              <a:gs pos="100000">
                <a:srgbClr val="FFCC00"/>
              </a:gs>
            </a:gsLst>
            <a:lin ang="5400000" scaled="1"/>
          </a:gradFill>
          <a:ln w="12700" cap="sq" algn="ctr">
            <a:solidFill>
              <a:schemeClr val="bg2"/>
            </a:solidFill>
            <a:miter lim="800000"/>
            <a:headEnd/>
            <a:tailEnd/>
          </a:ln>
        </p:spPr>
        <p:txBody>
          <a:bodyPr wrap="none" anchor="ctr"/>
          <a:lstStyle/>
          <a:p>
            <a:pPr algn="ctr" eaLnBrk="0" hangingPunct="0">
              <a:lnSpc>
                <a:spcPct val="115000"/>
              </a:lnSpc>
            </a:pPr>
            <a:r>
              <a:rPr lang="en-GB" sz="1100" b="1" dirty="0">
                <a:solidFill>
                  <a:schemeClr val="bg1">
                    <a:lumMod val="50000"/>
                  </a:schemeClr>
                </a:solidFill>
              </a:rPr>
              <a:t>End user</a:t>
            </a:r>
          </a:p>
          <a:p>
            <a:pPr algn="ctr" eaLnBrk="0" hangingPunct="0">
              <a:lnSpc>
                <a:spcPct val="115000"/>
              </a:lnSpc>
            </a:pPr>
            <a:r>
              <a:rPr lang="en-GB" sz="1100" b="1" dirty="0">
                <a:solidFill>
                  <a:schemeClr val="bg1">
                    <a:lumMod val="50000"/>
                  </a:schemeClr>
                </a:solidFill>
              </a:rPr>
              <a:t>Training</a:t>
            </a:r>
          </a:p>
        </p:txBody>
      </p:sp>
      <p:sp>
        <p:nvSpPr>
          <p:cNvPr id="88083" name="Rectangle 29"/>
          <p:cNvSpPr>
            <a:spLocks noChangeArrowheads="1"/>
          </p:cNvSpPr>
          <p:nvPr/>
        </p:nvSpPr>
        <p:spPr bwMode="auto">
          <a:xfrm>
            <a:off x="1803400" y="4978400"/>
            <a:ext cx="1112838" cy="538163"/>
          </a:xfrm>
          <a:prstGeom prst="rect">
            <a:avLst/>
          </a:prstGeom>
          <a:gradFill rotWithShape="1">
            <a:gsLst>
              <a:gs pos="0">
                <a:schemeClr val="accent2">
                  <a:gamma/>
                  <a:tint val="63529"/>
                  <a:invGamma/>
                </a:schemeClr>
              </a:gs>
              <a:gs pos="100000">
                <a:schemeClr val="accent2"/>
              </a:gs>
            </a:gsLst>
            <a:lin ang="5400000" scaled="1"/>
          </a:gradFill>
          <a:ln w="12700" cap="sq" algn="ctr">
            <a:solidFill>
              <a:schemeClr val="bg2"/>
            </a:solidFill>
            <a:miter lim="800000"/>
            <a:headEnd/>
            <a:tailEnd/>
          </a:ln>
        </p:spPr>
        <p:txBody>
          <a:bodyPr wrap="none" anchor="ctr"/>
          <a:lstStyle/>
          <a:p>
            <a:pPr algn="ctr" eaLnBrk="0" fontAlgn="auto" hangingPunct="0">
              <a:lnSpc>
                <a:spcPct val="115000"/>
              </a:lnSpc>
              <a:spcBef>
                <a:spcPts val="0"/>
              </a:spcBef>
              <a:spcAft>
                <a:spcPts val="0"/>
              </a:spcAft>
              <a:defRPr/>
            </a:pPr>
            <a:r>
              <a:rPr lang="en-GB" sz="1100" b="1">
                <a:solidFill>
                  <a:schemeClr val="bg1">
                    <a:lumMod val="50000"/>
                  </a:schemeClr>
                </a:solidFill>
                <a:latin typeface="+mn-lt"/>
              </a:rPr>
              <a:t>End user</a:t>
            </a:r>
          </a:p>
          <a:p>
            <a:pPr algn="ctr" eaLnBrk="0" fontAlgn="auto" hangingPunct="0">
              <a:lnSpc>
                <a:spcPct val="115000"/>
              </a:lnSpc>
              <a:spcBef>
                <a:spcPts val="0"/>
              </a:spcBef>
              <a:spcAft>
                <a:spcPts val="0"/>
              </a:spcAft>
              <a:defRPr/>
            </a:pPr>
            <a:r>
              <a:rPr lang="en-GB" sz="1100" b="1">
                <a:solidFill>
                  <a:schemeClr val="bg1">
                    <a:lumMod val="50000"/>
                  </a:schemeClr>
                </a:solidFill>
                <a:latin typeface="+mn-lt"/>
              </a:rPr>
              <a:t>Certification</a:t>
            </a:r>
          </a:p>
        </p:txBody>
      </p:sp>
      <p:sp>
        <p:nvSpPr>
          <p:cNvPr id="88084" name="Rectangle 30"/>
          <p:cNvSpPr>
            <a:spLocks noChangeArrowheads="1"/>
          </p:cNvSpPr>
          <p:nvPr/>
        </p:nvSpPr>
        <p:spPr bwMode="auto">
          <a:xfrm>
            <a:off x="387350" y="4978400"/>
            <a:ext cx="1112838" cy="538163"/>
          </a:xfrm>
          <a:prstGeom prst="rect">
            <a:avLst/>
          </a:prstGeom>
          <a:gradFill rotWithShape="1">
            <a:gsLst>
              <a:gs pos="0">
                <a:schemeClr val="accent1">
                  <a:gamma/>
                  <a:tint val="78824"/>
                  <a:invGamma/>
                </a:schemeClr>
              </a:gs>
              <a:gs pos="100000">
                <a:schemeClr val="accent1"/>
              </a:gs>
            </a:gsLst>
            <a:lin ang="5400000" scaled="1"/>
          </a:gradFill>
          <a:ln w="12700" cap="sq" algn="ctr">
            <a:solidFill>
              <a:schemeClr val="bg2"/>
            </a:solidFill>
            <a:miter lim="800000"/>
            <a:headEnd/>
            <a:tailEnd/>
          </a:ln>
        </p:spPr>
        <p:txBody>
          <a:bodyPr wrap="none" anchor="ctr"/>
          <a:lstStyle/>
          <a:p>
            <a:pPr algn="ctr" eaLnBrk="0" fontAlgn="auto" hangingPunct="0">
              <a:lnSpc>
                <a:spcPct val="115000"/>
              </a:lnSpc>
              <a:spcBef>
                <a:spcPts val="0"/>
              </a:spcBef>
              <a:spcAft>
                <a:spcPts val="0"/>
              </a:spcAft>
              <a:defRPr/>
            </a:pPr>
            <a:r>
              <a:rPr lang="en-GB" sz="1100" b="1">
                <a:solidFill>
                  <a:schemeClr val="bg1">
                    <a:lumMod val="50000"/>
                  </a:schemeClr>
                </a:solidFill>
                <a:latin typeface="+mn-lt"/>
              </a:rPr>
              <a:t>Parallel Run</a:t>
            </a:r>
          </a:p>
        </p:txBody>
      </p:sp>
      <p:sp>
        <p:nvSpPr>
          <p:cNvPr id="88085" name="Rectangle 31"/>
          <p:cNvSpPr>
            <a:spLocks noChangeArrowheads="1"/>
          </p:cNvSpPr>
          <p:nvPr/>
        </p:nvSpPr>
        <p:spPr bwMode="auto">
          <a:xfrm>
            <a:off x="385763" y="4260850"/>
            <a:ext cx="1112837" cy="461963"/>
          </a:xfrm>
          <a:prstGeom prst="rect">
            <a:avLst/>
          </a:prstGeom>
          <a:gradFill rotWithShape="1">
            <a:gsLst>
              <a:gs pos="0">
                <a:schemeClr val="accent2">
                  <a:gamma/>
                  <a:tint val="63529"/>
                  <a:invGamma/>
                </a:schemeClr>
              </a:gs>
              <a:gs pos="100000">
                <a:schemeClr val="accent2"/>
              </a:gs>
            </a:gsLst>
            <a:lin ang="5400000" scaled="1"/>
          </a:gradFill>
          <a:ln w="12700" cap="sq" algn="ctr">
            <a:solidFill>
              <a:schemeClr val="bg2"/>
            </a:solidFill>
            <a:miter lim="800000"/>
            <a:headEnd/>
            <a:tailEnd/>
          </a:ln>
        </p:spPr>
        <p:txBody>
          <a:bodyPr wrap="none" anchor="ctr"/>
          <a:lstStyle/>
          <a:p>
            <a:pPr algn="ctr" eaLnBrk="0" fontAlgn="auto" hangingPunct="0">
              <a:lnSpc>
                <a:spcPct val="115000"/>
              </a:lnSpc>
              <a:spcBef>
                <a:spcPts val="0"/>
              </a:spcBef>
              <a:spcAft>
                <a:spcPts val="0"/>
              </a:spcAft>
              <a:defRPr/>
            </a:pPr>
            <a:r>
              <a:rPr lang="en-GB" sz="1100" b="1" dirty="0">
                <a:solidFill>
                  <a:schemeClr val="bg1">
                    <a:lumMod val="50000"/>
                  </a:schemeClr>
                </a:solidFill>
                <a:latin typeface="+mn-lt"/>
              </a:rPr>
              <a:t>Data migration</a:t>
            </a:r>
          </a:p>
        </p:txBody>
      </p:sp>
      <p:sp>
        <p:nvSpPr>
          <p:cNvPr id="156690" name="Rectangle 32"/>
          <p:cNvSpPr>
            <a:spLocks noChangeArrowheads="1"/>
          </p:cNvSpPr>
          <p:nvPr/>
        </p:nvSpPr>
        <p:spPr bwMode="auto">
          <a:xfrm>
            <a:off x="385763" y="3289300"/>
            <a:ext cx="1112837" cy="461963"/>
          </a:xfrm>
          <a:prstGeom prst="rect">
            <a:avLst/>
          </a:prstGeom>
          <a:solidFill>
            <a:schemeClr val="folHlink"/>
          </a:solidFill>
          <a:ln w="12700" cap="sq" algn="ctr">
            <a:solidFill>
              <a:schemeClr val="bg2"/>
            </a:solidFill>
            <a:miter lim="800000"/>
            <a:headEnd/>
            <a:tailEnd/>
          </a:ln>
        </p:spPr>
        <p:txBody>
          <a:bodyPr wrap="none" anchor="ctr"/>
          <a:lstStyle/>
          <a:p>
            <a:pPr algn="ctr" eaLnBrk="0" hangingPunct="0">
              <a:lnSpc>
                <a:spcPct val="115000"/>
              </a:lnSpc>
            </a:pPr>
            <a:r>
              <a:rPr lang="en-GB" sz="1100" b="1" dirty="0">
                <a:solidFill>
                  <a:schemeClr val="bg1">
                    <a:lumMod val="50000"/>
                  </a:schemeClr>
                </a:solidFill>
              </a:rPr>
              <a:t>GO LIVE</a:t>
            </a:r>
          </a:p>
        </p:txBody>
      </p:sp>
      <p:cxnSp>
        <p:nvCxnSpPr>
          <p:cNvPr id="156691" name="AutoShape 23"/>
          <p:cNvCxnSpPr>
            <a:cxnSpLocks noChangeShapeType="1"/>
            <a:stCxn id="88067" idx="3"/>
            <a:endCxn id="88071" idx="1"/>
          </p:cNvCxnSpPr>
          <p:nvPr/>
        </p:nvCxnSpPr>
        <p:spPr bwMode="auto">
          <a:xfrm flipV="1">
            <a:off x="1639888" y="1787526"/>
            <a:ext cx="366712" cy="5556"/>
          </a:xfrm>
          <a:prstGeom prst="straightConnector1">
            <a:avLst/>
          </a:prstGeom>
          <a:noFill/>
          <a:ln w="9525">
            <a:solidFill>
              <a:schemeClr val="tx1"/>
            </a:solidFill>
            <a:round/>
            <a:headEnd/>
            <a:tailEnd type="triangle" w="med" len="med"/>
          </a:ln>
        </p:spPr>
      </p:cxnSp>
      <p:cxnSp>
        <p:nvCxnSpPr>
          <p:cNvPr id="156692" name="AutoShape 24"/>
          <p:cNvCxnSpPr>
            <a:cxnSpLocks noChangeShapeType="1"/>
            <a:stCxn id="88071" idx="3"/>
            <a:endCxn id="88073" idx="1"/>
          </p:cNvCxnSpPr>
          <p:nvPr/>
        </p:nvCxnSpPr>
        <p:spPr bwMode="auto">
          <a:xfrm>
            <a:off x="3721100" y="1787525"/>
            <a:ext cx="292100" cy="1588"/>
          </a:xfrm>
          <a:prstGeom prst="straightConnector1">
            <a:avLst/>
          </a:prstGeom>
          <a:noFill/>
          <a:ln w="9525">
            <a:solidFill>
              <a:schemeClr val="tx1"/>
            </a:solidFill>
            <a:round/>
            <a:headEnd/>
            <a:tailEnd type="triangle" w="med" len="med"/>
          </a:ln>
        </p:spPr>
      </p:cxnSp>
      <p:cxnSp>
        <p:nvCxnSpPr>
          <p:cNvPr id="156693" name="AutoShape 36"/>
          <p:cNvCxnSpPr>
            <a:cxnSpLocks noChangeShapeType="1"/>
            <a:stCxn id="88081" idx="2"/>
            <a:endCxn id="42" idx="0"/>
          </p:cNvCxnSpPr>
          <p:nvPr/>
        </p:nvCxnSpPr>
        <p:spPr bwMode="auto">
          <a:xfrm>
            <a:off x="8096251" y="3783013"/>
            <a:ext cx="57149" cy="560387"/>
          </a:xfrm>
          <a:prstGeom prst="straightConnector1">
            <a:avLst/>
          </a:prstGeom>
          <a:noFill/>
          <a:ln w="9525">
            <a:solidFill>
              <a:schemeClr val="tx1"/>
            </a:solidFill>
            <a:round/>
            <a:headEnd/>
            <a:tailEnd type="triangle" w="med" len="med"/>
          </a:ln>
        </p:spPr>
      </p:cxnSp>
      <p:cxnSp>
        <p:nvCxnSpPr>
          <p:cNvPr id="156694" name="AutoShape 37"/>
          <p:cNvCxnSpPr>
            <a:cxnSpLocks noChangeShapeType="1"/>
            <a:stCxn id="88078" idx="1"/>
            <a:endCxn id="88079" idx="3"/>
          </p:cNvCxnSpPr>
          <p:nvPr/>
        </p:nvCxnSpPr>
        <p:spPr bwMode="auto">
          <a:xfrm flipH="1">
            <a:off x="7197725" y="5243513"/>
            <a:ext cx="223838" cy="4762"/>
          </a:xfrm>
          <a:prstGeom prst="straightConnector1">
            <a:avLst/>
          </a:prstGeom>
          <a:noFill/>
          <a:ln w="9525">
            <a:solidFill>
              <a:schemeClr val="tx1"/>
            </a:solidFill>
            <a:round/>
            <a:headEnd/>
            <a:tailEnd type="triangle" w="med" len="med"/>
          </a:ln>
        </p:spPr>
      </p:cxnSp>
      <p:cxnSp>
        <p:nvCxnSpPr>
          <p:cNvPr id="156695" name="AutoShape 38"/>
          <p:cNvCxnSpPr>
            <a:cxnSpLocks noChangeShapeType="1"/>
            <a:stCxn id="88079" idx="1"/>
            <a:endCxn id="156678" idx="3"/>
          </p:cNvCxnSpPr>
          <p:nvPr/>
        </p:nvCxnSpPr>
        <p:spPr bwMode="auto">
          <a:xfrm flipH="1">
            <a:off x="5730875" y="5248275"/>
            <a:ext cx="303213" cy="0"/>
          </a:xfrm>
          <a:prstGeom prst="straightConnector1">
            <a:avLst/>
          </a:prstGeom>
          <a:noFill/>
          <a:ln w="9525">
            <a:solidFill>
              <a:schemeClr val="tx1"/>
            </a:solidFill>
            <a:round/>
            <a:headEnd/>
            <a:tailEnd type="triangle" w="med" len="med"/>
          </a:ln>
        </p:spPr>
      </p:cxnSp>
      <p:cxnSp>
        <p:nvCxnSpPr>
          <p:cNvPr id="156696" name="AutoShape 39"/>
          <p:cNvCxnSpPr>
            <a:cxnSpLocks noChangeShapeType="1"/>
            <a:stCxn id="156678" idx="1"/>
            <a:endCxn id="156686" idx="3"/>
          </p:cNvCxnSpPr>
          <p:nvPr/>
        </p:nvCxnSpPr>
        <p:spPr bwMode="auto">
          <a:xfrm flipH="1">
            <a:off x="4048125" y="5248275"/>
            <a:ext cx="303213" cy="0"/>
          </a:xfrm>
          <a:prstGeom prst="straightConnector1">
            <a:avLst/>
          </a:prstGeom>
          <a:noFill/>
          <a:ln w="9525">
            <a:solidFill>
              <a:schemeClr val="tx1"/>
            </a:solidFill>
            <a:round/>
            <a:headEnd/>
            <a:tailEnd type="triangle" w="med" len="med"/>
          </a:ln>
        </p:spPr>
      </p:cxnSp>
      <p:cxnSp>
        <p:nvCxnSpPr>
          <p:cNvPr id="156697" name="AutoShape 40"/>
          <p:cNvCxnSpPr>
            <a:cxnSpLocks noChangeShapeType="1"/>
            <a:stCxn id="156686" idx="1"/>
            <a:endCxn id="88083" idx="3"/>
          </p:cNvCxnSpPr>
          <p:nvPr/>
        </p:nvCxnSpPr>
        <p:spPr bwMode="auto">
          <a:xfrm flipH="1">
            <a:off x="2916238" y="5248275"/>
            <a:ext cx="301625" cy="0"/>
          </a:xfrm>
          <a:prstGeom prst="straightConnector1">
            <a:avLst/>
          </a:prstGeom>
          <a:noFill/>
          <a:ln w="9525">
            <a:solidFill>
              <a:schemeClr val="tx1"/>
            </a:solidFill>
            <a:round/>
            <a:headEnd/>
            <a:tailEnd type="triangle" w="med" len="med"/>
          </a:ln>
        </p:spPr>
      </p:cxnSp>
      <p:cxnSp>
        <p:nvCxnSpPr>
          <p:cNvPr id="156698" name="AutoShape 41"/>
          <p:cNvCxnSpPr>
            <a:cxnSpLocks noChangeShapeType="1"/>
            <a:stCxn id="88085" idx="0"/>
            <a:endCxn id="156690" idx="2"/>
          </p:cNvCxnSpPr>
          <p:nvPr/>
        </p:nvCxnSpPr>
        <p:spPr bwMode="auto">
          <a:xfrm flipV="1">
            <a:off x="942975" y="3751263"/>
            <a:ext cx="0" cy="509587"/>
          </a:xfrm>
          <a:prstGeom prst="straightConnector1">
            <a:avLst/>
          </a:prstGeom>
          <a:noFill/>
          <a:ln w="9525">
            <a:solidFill>
              <a:schemeClr val="tx1"/>
            </a:solidFill>
            <a:round/>
            <a:headEnd/>
            <a:tailEnd type="triangle" w="med" len="med"/>
          </a:ln>
        </p:spPr>
      </p:cxnSp>
      <p:cxnSp>
        <p:nvCxnSpPr>
          <p:cNvPr id="156699" name="AutoShape 42"/>
          <p:cNvCxnSpPr>
            <a:cxnSpLocks noChangeShapeType="1"/>
            <a:stCxn id="88084" idx="0"/>
            <a:endCxn id="88085" idx="2"/>
          </p:cNvCxnSpPr>
          <p:nvPr/>
        </p:nvCxnSpPr>
        <p:spPr bwMode="auto">
          <a:xfrm flipH="1" flipV="1">
            <a:off x="942975" y="4722813"/>
            <a:ext cx="1588" cy="255587"/>
          </a:xfrm>
          <a:prstGeom prst="straightConnector1">
            <a:avLst/>
          </a:prstGeom>
          <a:noFill/>
          <a:ln w="9525">
            <a:solidFill>
              <a:schemeClr val="tx1"/>
            </a:solidFill>
            <a:round/>
            <a:headEnd/>
            <a:tailEnd type="triangle" w="med" len="med"/>
          </a:ln>
        </p:spPr>
      </p:cxnSp>
      <p:cxnSp>
        <p:nvCxnSpPr>
          <p:cNvPr id="156700" name="AutoShape 43"/>
          <p:cNvCxnSpPr>
            <a:cxnSpLocks noChangeShapeType="1"/>
            <a:stCxn id="88083" idx="1"/>
            <a:endCxn id="88084" idx="3"/>
          </p:cNvCxnSpPr>
          <p:nvPr/>
        </p:nvCxnSpPr>
        <p:spPr bwMode="auto">
          <a:xfrm flipH="1">
            <a:off x="1500188" y="5248275"/>
            <a:ext cx="303212" cy="0"/>
          </a:xfrm>
          <a:prstGeom prst="straightConnector1">
            <a:avLst/>
          </a:prstGeom>
          <a:noFill/>
          <a:ln w="9525">
            <a:solidFill>
              <a:schemeClr val="tx1"/>
            </a:solidFill>
            <a:round/>
            <a:headEnd/>
            <a:tailEnd type="triangle" w="med" len="med"/>
          </a:ln>
        </p:spPr>
      </p:cxnSp>
      <p:sp>
        <p:nvSpPr>
          <p:cNvPr id="156701" name="Rectangle 7"/>
          <p:cNvSpPr>
            <a:spLocks noChangeArrowheads="1"/>
          </p:cNvSpPr>
          <p:nvPr/>
        </p:nvSpPr>
        <p:spPr bwMode="auto">
          <a:xfrm>
            <a:off x="8180388" y="6048375"/>
            <a:ext cx="228600" cy="228600"/>
          </a:xfrm>
          <a:prstGeom prst="rect">
            <a:avLst/>
          </a:prstGeom>
          <a:gradFill rotWithShape="1">
            <a:gsLst>
              <a:gs pos="0">
                <a:srgbClr val="FFE374"/>
              </a:gs>
              <a:gs pos="100000">
                <a:srgbClr val="FFCC00"/>
              </a:gs>
            </a:gsLst>
            <a:lin ang="5400000" scaled="1"/>
          </a:gradFill>
          <a:ln w="12700" cap="sq" algn="ctr">
            <a:solidFill>
              <a:schemeClr val="bg2"/>
            </a:solidFill>
            <a:miter lim="800000"/>
            <a:headEnd/>
            <a:tailEnd/>
          </a:ln>
        </p:spPr>
        <p:txBody>
          <a:bodyPr wrap="none" anchor="ctr"/>
          <a:lstStyle/>
          <a:p>
            <a:pPr algn="ctr" eaLnBrk="0" hangingPunct="0">
              <a:lnSpc>
                <a:spcPct val="115000"/>
              </a:lnSpc>
            </a:pPr>
            <a:endParaRPr lang="en-GB" sz="1100"/>
          </a:p>
        </p:txBody>
      </p:sp>
      <p:sp>
        <p:nvSpPr>
          <p:cNvPr id="156702" name="Text Box 45"/>
          <p:cNvSpPr txBox="1">
            <a:spLocks noChangeArrowheads="1"/>
          </p:cNvSpPr>
          <p:nvPr/>
        </p:nvSpPr>
        <p:spPr bwMode="auto">
          <a:xfrm>
            <a:off x="8369300" y="6038850"/>
            <a:ext cx="546945" cy="261610"/>
          </a:xfrm>
          <a:prstGeom prst="rect">
            <a:avLst/>
          </a:prstGeom>
          <a:noFill/>
          <a:ln w="9525">
            <a:noFill/>
            <a:miter lim="800000"/>
            <a:headEnd/>
            <a:tailEnd/>
          </a:ln>
        </p:spPr>
        <p:txBody>
          <a:bodyPr wrap="none">
            <a:spAutoFit/>
          </a:bodyPr>
          <a:lstStyle/>
          <a:p>
            <a:r>
              <a:rPr lang="en-US" sz="1100" dirty="0" smtClean="0"/>
              <a:t>Client</a:t>
            </a:r>
            <a:endParaRPr lang="en-US" sz="1100" dirty="0"/>
          </a:p>
        </p:txBody>
      </p:sp>
      <p:sp>
        <p:nvSpPr>
          <p:cNvPr id="88110" name="Rectangle 12"/>
          <p:cNvSpPr>
            <a:spLocks noChangeArrowheads="1"/>
          </p:cNvSpPr>
          <p:nvPr/>
        </p:nvSpPr>
        <p:spPr bwMode="auto">
          <a:xfrm>
            <a:off x="5513388" y="6049963"/>
            <a:ext cx="228600" cy="228600"/>
          </a:xfrm>
          <a:prstGeom prst="rect">
            <a:avLst/>
          </a:prstGeom>
          <a:gradFill rotWithShape="1">
            <a:gsLst>
              <a:gs pos="0">
                <a:schemeClr val="accent1">
                  <a:gamma/>
                  <a:tint val="78824"/>
                  <a:invGamma/>
                </a:schemeClr>
              </a:gs>
              <a:gs pos="100000">
                <a:schemeClr val="accent1"/>
              </a:gs>
            </a:gsLst>
            <a:lin ang="5400000" scaled="1"/>
          </a:gradFill>
          <a:ln w="12700" cap="sq" algn="ctr">
            <a:solidFill>
              <a:schemeClr val="bg2"/>
            </a:solidFill>
            <a:miter lim="800000"/>
            <a:headEnd/>
            <a:tailEnd/>
          </a:ln>
        </p:spPr>
        <p:txBody>
          <a:bodyPr wrap="none" anchor="ctr"/>
          <a:lstStyle/>
          <a:p>
            <a:pPr algn="ctr" eaLnBrk="0" fontAlgn="auto" hangingPunct="0">
              <a:lnSpc>
                <a:spcPct val="115000"/>
              </a:lnSpc>
              <a:spcBef>
                <a:spcPts val="0"/>
              </a:spcBef>
              <a:spcAft>
                <a:spcPts val="0"/>
              </a:spcAft>
              <a:defRPr/>
            </a:pPr>
            <a:endParaRPr lang="en-GB" sz="1100">
              <a:solidFill>
                <a:schemeClr val="bg1"/>
              </a:solidFill>
              <a:latin typeface="+mn-lt"/>
            </a:endParaRPr>
          </a:p>
        </p:txBody>
      </p:sp>
      <p:sp>
        <p:nvSpPr>
          <p:cNvPr id="88111" name="Rectangle 31"/>
          <p:cNvSpPr>
            <a:spLocks noChangeArrowheads="1"/>
          </p:cNvSpPr>
          <p:nvPr/>
        </p:nvSpPr>
        <p:spPr bwMode="auto">
          <a:xfrm>
            <a:off x="6946900" y="6048375"/>
            <a:ext cx="228600" cy="228600"/>
          </a:xfrm>
          <a:prstGeom prst="rect">
            <a:avLst/>
          </a:prstGeom>
          <a:gradFill rotWithShape="1">
            <a:gsLst>
              <a:gs pos="0">
                <a:schemeClr val="accent2">
                  <a:gamma/>
                  <a:tint val="63529"/>
                  <a:invGamma/>
                </a:schemeClr>
              </a:gs>
              <a:gs pos="100000">
                <a:schemeClr val="accent2"/>
              </a:gs>
            </a:gsLst>
            <a:lin ang="5400000" scaled="1"/>
          </a:gradFill>
          <a:ln w="12700" cap="sq" algn="ctr">
            <a:solidFill>
              <a:schemeClr val="bg2"/>
            </a:solidFill>
            <a:miter lim="800000"/>
            <a:headEnd/>
            <a:tailEnd/>
          </a:ln>
          <a:effectLst/>
        </p:spPr>
        <p:txBody>
          <a:bodyPr wrap="none" anchor="ctr"/>
          <a:lstStyle/>
          <a:p>
            <a:pPr algn="ctr" eaLnBrk="0" fontAlgn="auto" hangingPunct="0">
              <a:lnSpc>
                <a:spcPct val="115000"/>
              </a:lnSpc>
              <a:spcBef>
                <a:spcPts val="0"/>
              </a:spcBef>
              <a:spcAft>
                <a:spcPts val="0"/>
              </a:spcAft>
              <a:defRPr/>
            </a:pPr>
            <a:endParaRPr lang="en-GB" sz="1100">
              <a:latin typeface="+mn-lt"/>
            </a:endParaRPr>
          </a:p>
        </p:txBody>
      </p:sp>
      <p:sp>
        <p:nvSpPr>
          <p:cNvPr id="156705" name="Text Box 48"/>
          <p:cNvSpPr txBox="1">
            <a:spLocks noChangeArrowheads="1"/>
          </p:cNvSpPr>
          <p:nvPr/>
        </p:nvSpPr>
        <p:spPr bwMode="auto">
          <a:xfrm>
            <a:off x="7162800" y="6038850"/>
            <a:ext cx="517525" cy="260350"/>
          </a:xfrm>
          <a:prstGeom prst="rect">
            <a:avLst/>
          </a:prstGeom>
          <a:noFill/>
          <a:ln w="9525">
            <a:noFill/>
            <a:miter lim="800000"/>
            <a:headEnd/>
            <a:tailEnd/>
          </a:ln>
        </p:spPr>
        <p:txBody>
          <a:bodyPr wrap="none">
            <a:spAutoFit/>
          </a:bodyPr>
          <a:lstStyle/>
          <a:p>
            <a:r>
              <a:rPr lang="en-US" sz="1100"/>
              <a:t>21 CI</a:t>
            </a:r>
          </a:p>
        </p:txBody>
      </p:sp>
      <p:sp>
        <p:nvSpPr>
          <p:cNvPr id="156706" name="Text Box 49"/>
          <p:cNvSpPr txBox="1">
            <a:spLocks noChangeArrowheads="1"/>
          </p:cNvSpPr>
          <p:nvPr/>
        </p:nvSpPr>
        <p:spPr bwMode="auto">
          <a:xfrm>
            <a:off x="5697538" y="6038850"/>
            <a:ext cx="954087" cy="260350"/>
          </a:xfrm>
          <a:prstGeom prst="rect">
            <a:avLst/>
          </a:prstGeom>
          <a:noFill/>
          <a:ln w="9525">
            <a:noFill/>
            <a:miter lim="800000"/>
            <a:headEnd/>
            <a:tailEnd/>
          </a:ln>
        </p:spPr>
        <p:txBody>
          <a:bodyPr wrap="none">
            <a:spAutoFit/>
          </a:bodyPr>
          <a:lstStyle/>
          <a:p>
            <a:r>
              <a:rPr lang="en-US" sz="1100" dirty="0"/>
              <a:t>Jointly Done</a:t>
            </a:r>
          </a:p>
        </p:txBody>
      </p:sp>
      <p:cxnSp>
        <p:nvCxnSpPr>
          <p:cNvPr id="156707" name="AutoShape 53"/>
          <p:cNvCxnSpPr>
            <a:cxnSpLocks noChangeShapeType="1"/>
            <a:stCxn id="88073" idx="3"/>
            <a:endCxn id="88074" idx="1"/>
          </p:cNvCxnSpPr>
          <p:nvPr/>
        </p:nvCxnSpPr>
        <p:spPr bwMode="auto">
          <a:xfrm>
            <a:off x="5576888" y="1789113"/>
            <a:ext cx="336550" cy="0"/>
          </a:xfrm>
          <a:prstGeom prst="straightConnector1">
            <a:avLst/>
          </a:prstGeom>
          <a:noFill/>
          <a:ln w="9525">
            <a:solidFill>
              <a:schemeClr val="tx1"/>
            </a:solidFill>
            <a:round/>
            <a:headEnd/>
            <a:tailEnd type="triangle" w="med" len="med"/>
          </a:ln>
        </p:spPr>
      </p:cxnSp>
      <p:cxnSp>
        <p:nvCxnSpPr>
          <p:cNvPr id="156708" name="AutoShape 57"/>
          <p:cNvCxnSpPr>
            <a:cxnSpLocks noChangeShapeType="1"/>
            <a:stCxn id="88074" idx="2"/>
            <a:endCxn id="156684" idx="0"/>
          </p:cNvCxnSpPr>
          <p:nvPr/>
        </p:nvCxnSpPr>
        <p:spPr bwMode="auto">
          <a:xfrm rot="5400000">
            <a:off x="5738019" y="2310606"/>
            <a:ext cx="1296988" cy="714375"/>
          </a:xfrm>
          <a:prstGeom prst="bentConnector3">
            <a:avLst>
              <a:gd name="adj1" fmla="val 49940"/>
            </a:avLst>
          </a:prstGeom>
          <a:noFill/>
          <a:ln w="9525">
            <a:solidFill>
              <a:schemeClr val="tx1"/>
            </a:solidFill>
            <a:miter lim="800000"/>
            <a:headEnd/>
            <a:tailEnd type="triangle" w="med" len="med"/>
          </a:ln>
        </p:spPr>
      </p:cxnSp>
      <p:cxnSp>
        <p:nvCxnSpPr>
          <p:cNvPr id="156709" name="AutoShape 58"/>
          <p:cNvCxnSpPr>
            <a:cxnSpLocks noChangeShapeType="1"/>
            <a:stCxn id="88074" idx="2"/>
            <a:endCxn id="88081" idx="0"/>
          </p:cNvCxnSpPr>
          <p:nvPr/>
        </p:nvCxnSpPr>
        <p:spPr bwMode="auto">
          <a:xfrm rot="16200000" flipH="1">
            <a:off x="6769100" y="1993900"/>
            <a:ext cx="1301750" cy="1352550"/>
          </a:xfrm>
          <a:prstGeom prst="bentConnector3">
            <a:avLst>
              <a:gd name="adj1" fmla="val 49880"/>
            </a:avLst>
          </a:prstGeom>
          <a:noFill/>
          <a:ln w="9525">
            <a:solidFill>
              <a:schemeClr val="tx1"/>
            </a:solidFill>
            <a:miter lim="800000"/>
            <a:headEnd/>
            <a:tailEnd type="triangle" w="med" len="med"/>
          </a:ln>
        </p:spPr>
      </p:cxnSp>
      <p:cxnSp>
        <p:nvCxnSpPr>
          <p:cNvPr id="156710" name="AutoShape 60"/>
          <p:cNvCxnSpPr>
            <a:cxnSpLocks noChangeShapeType="1"/>
            <a:stCxn id="156684" idx="3"/>
            <a:endCxn id="88081" idx="1"/>
          </p:cNvCxnSpPr>
          <p:nvPr/>
        </p:nvCxnSpPr>
        <p:spPr bwMode="auto">
          <a:xfrm>
            <a:off x="6858000" y="3548063"/>
            <a:ext cx="566738" cy="4762"/>
          </a:xfrm>
          <a:prstGeom prst="straightConnector1">
            <a:avLst/>
          </a:prstGeom>
          <a:noFill/>
          <a:ln w="9525">
            <a:solidFill>
              <a:schemeClr val="tx1"/>
            </a:solidFill>
            <a:round/>
            <a:headEnd/>
            <a:tailEnd type="triangle" w="med" len="med"/>
          </a:ln>
        </p:spPr>
      </p:cxnSp>
      <p:cxnSp>
        <p:nvCxnSpPr>
          <p:cNvPr id="41" name="Straight Arrow Connector 40"/>
          <p:cNvCxnSpPr/>
          <p:nvPr/>
        </p:nvCxnSpPr>
        <p:spPr>
          <a:xfrm>
            <a:off x="5029200" y="2133600"/>
            <a:ext cx="685800" cy="12192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42" name="Rectangle 41"/>
          <p:cNvSpPr/>
          <p:nvPr/>
        </p:nvSpPr>
        <p:spPr>
          <a:xfrm>
            <a:off x="7543800" y="4343400"/>
            <a:ext cx="12192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smtClean="0">
                <a:solidFill>
                  <a:schemeClr val="bg2"/>
                </a:solidFill>
              </a:rPr>
              <a:t>Testing &amp; debugging</a:t>
            </a:r>
            <a:endParaRPr lang="en-US" sz="1100" b="1" dirty="0">
              <a:solidFill>
                <a:schemeClr val="bg2"/>
              </a:solidFill>
            </a:endParaRPr>
          </a:p>
        </p:txBody>
      </p:sp>
      <p:cxnSp>
        <p:nvCxnSpPr>
          <p:cNvPr id="44" name="AutoShape 36"/>
          <p:cNvCxnSpPr>
            <a:cxnSpLocks noChangeShapeType="1"/>
            <a:endCxn id="88078" idx="0"/>
          </p:cNvCxnSpPr>
          <p:nvPr/>
        </p:nvCxnSpPr>
        <p:spPr bwMode="auto">
          <a:xfrm flipH="1">
            <a:off x="8093076" y="4800600"/>
            <a:ext cx="60324" cy="211138"/>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Number Placeholder 1"/>
          <p:cNvSpPr txBox="1">
            <a:spLocks noGrp="1"/>
          </p:cNvSpPr>
          <p:nvPr/>
        </p:nvSpPr>
        <p:spPr bwMode="auto">
          <a:xfrm>
            <a:off x="5715000" y="6477000"/>
            <a:ext cx="2171700" cy="228600"/>
          </a:xfrm>
          <a:prstGeom prst="rect">
            <a:avLst/>
          </a:prstGeom>
          <a:noFill/>
          <a:ln w="9525">
            <a:noFill/>
            <a:miter lim="800000"/>
            <a:headEnd/>
            <a:tailEnd/>
          </a:ln>
        </p:spPr>
        <p:txBody>
          <a:bodyPr/>
          <a:lstStyle/>
          <a:p>
            <a:pPr algn="ctr" eaLnBrk="0" hangingPunct="0">
              <a:lnSpc>
                <a:spcPct val="87000"/>
              </a:lnSpc>
            </a:pPr>
            <a:fld id="{F743B05C-FEF0-4769-8A81-17E5E62EB1F2}" type="slidenum">
              <a:rPr lang="en-GB" sz="1400" b="1" i="1">
                <a:solidFill>
                  <a:schemeClr val="bg1"/>
                </a:solidFill>
              </a:rPr>
              <a:pPr algn="ctr" eaLnBrk="0" hangingPunct="0">
                <a:lnSpc>
                  <a:spcPct val="87000"/>
                </a:lnSpc>
              </a:pPr>
              <a:t>16</a:t>
            </a:fld>
            <a:r>
              <a:rPr lang="en-GB" sz="1400" b="1" i="1">
                <a:solidFill>
                  <a:schemeClr val="bg1"/>
                </a:solidFill>
              </a:rPr>
              <a:t> </a:t>
            </a:r>
          </a:p>
        </p:txBody>
      </p:sp>
      <p:sp>
        <p:nvSpPr>
          <p:cNvPr id="158722" name="Rectangle 3"/>
          <p:cNvSpPr>
            <a:spLocks noChangeArrowheads="1"/>
          </p:cNvSpPr>
          <p:nvPr/>
        </p:nvSpPr>
        <p:spPr bwMode="gray">
          <a:xfrm>
            <a:off x="673100" y="122238"/>
            <a:ext cx="6684963" cy="561975"/>
          </a:xfrm>
          <a:prstGeom prst="rect">
            <a:avLst/>
          </a:prstGeom>
          <a:noFill/>
          <a:ln w="12700">
            <a:noFill/>
            <a:miter lim="800000"/>
            <a:headEnd/>
            <a:tailEnd/>
          </a:ln>
        </p:spPr>
        <p:txBody>
          <a:bodyPr lIns="0" tIns="0" rIns="0" bIns="0" anchor="ctr"/>
          <a:lstStyle/>
          <a:p>
            <a:pPr defTabSz="915988" eaLnBrk="0" hangingPunct="0">
              <a:lnSpc>
                <a:spcPct val="90000"/>
              </a:lnSpc>
            </a:pPr>
            <a:r>
              <a:rPr lang="de-DE" sz="2600" b="1" dirty="0">
                <a:solidFill>
                  <a:srgbClr val="002060"/>
                </a:solidFill>
              </a:rPr>
              <a:t>Implementation Roadmap</a:t>
            </a:r>
          </a:p>
        </p:txBody>
      </p:sp>
      <p:grpSp>
        <p:nvGrpSpPr>
          <p:cNvPr id="2" name="Group 4"/>
          <p:cNvGrpSpPr>
            <a:grpSpLocks/>
          </p:cNvGrpSpPr>
          <p:nvPr/>
        </p:nvGrpSpPr>
        <p:grpSpPr bwMode="auto">
          <a:xfrm>
            <a:off x="1433513" y="692150"/>
            <a:ext cx="5348287" cy="5319713"/>
            <a:chOff x="135" y="480"/>
            <a:chExt cx="2949" cy="3938"/>
          </a:xfrm>
        </p:grpSpPr>
        <p:sp>
          <p:nvSpPr>
            <p:cNvPr id="158747" name="AutoShape 5"/>
            <p:cNvSpPr>
              <a:spLocks noChangeArrowheads="1"/>
            </p:cNvSpPr>
            <p:nvPr/>
          </p:nvSpPr>
          <p:spPr bwMode="auto">
            <a:xfrm>
              <a:off x="144" y="480"/>
              <a:ext cx="2940" cy="3938"/>
            </a:xfrm>
            <a:prstGeom prst="homePlate">
              <a:avLst>
                <a:gd name="adj" fmla="val 25704"/>
              </a:avLst>
            </a:prstGeom>
            <a:gradFill rotWithShape="0">
              <a:gsLst>
                <a:gs pos="0">
                  <a:srgbClr val="9AB3C1"/>
                </a:gs>
                <a:gs pos="100000">
                  <a:srgbClr val="CCECFF"/>
                </a:gs>
              </a:gsLst>
              <a:lin ang="0" scaled="1"/>
            </a:gradFill>
            <a:ln w="12700">
              <a:noFill/>
              <a:miter lim="800000"/>
              <a:headEnd/>
              <a:tailEnd/>
            </a:ln>
            <a:effectLst>
              <a:prstShdw prst="shdw17" dist="17961" dir="13500000">
                <a:srgbClr val="7A8E99"/>
              </a:prstShdw>
            </a:effectLst>
          </p:spPr>
          <p:txBody>
            <a:bodyPr wrap="none" anchor="ctr"/>
            <a:lstStyle/>
            <a:p>
              <a:pPr algn="ctr" eaLnBrk="0" hangingPunct="0">
                <a:lnSpc>
                  <a:spcPct val="87000"/>
                </a:lnSpc>
              </a:pPr>
              <a:endParaRPr lang="en-US" sz="2400" b="1" i="1"/>
            </a:p>
          </p:txBody>
        </p:sp>
        <p:sp>
          <p:nvSpPr>
            <p:cNvPr id="158748" name="Rectangle 6"/>
            <p:cNvSpPr>
              <a:spLocks noChangeArrowheads="1"/>
            </p:cNvSpPr>
            <p:nvPr/>
          </p:nvSpPr>
          <p:spPr bwMode="auto">
            <a:xfrm>
              <a:off x="135" y="481"/>
              <a:ext cx="2207" cy="3398"/>
            </a:xfrm>
            <a:prstGeom prst="rect">
              <a:avLst/>
            </a:prstGeom>
            <a:noFill/>
            <a:ln w="12700">
              <a:noFill/>
              <a:miter lim="800000"/>
              <a:headEnd/>
              <a:tailEnd/>
            </a:ln>
          </p:spPr>
          <p:txBody>
            <a:bodyPr lIns="92075" tIns="46038" rIns="92075" bIns="46038">
              <a:spAutoFit/>
            </a:bodyPr>
            <a:lstStyle/>
            <a:p>
              <a:pPr marL="287338" lvl="1" indent="-173038" eaLnBrk="0" hangingPunct="0">
                <a:lnSpc>
                  <a:spcPct val="90000"/>
                </a:lnSpc>
                <a:spcBef>
                  <a:spcPct val="50000"/>
                </a:spcBef>
                <a:spcAft>
                  <a:spcPct val="15000"/>
                </a:spcAft>
                <a:buClr>
                  <a:srgbClr val="003366"/>
                </a:buClr>
                <a:buSzPct val="80000"/>
                <a:buFont typeface="Wingdings" pitchFamily="2" charset="2"/>
                <a:buChar char="l"/>
                <a:tabLst>
                  <a:tab pos="6400800" algn="r"/>
                  <a:tab pos="8636000" algn="r"/>
                </a:tabLst>
              </a:pPr>
              <a:r>
                <a:rPr lang="en-US" sz="1200" b="1" dirty="0"/>
                <a:t>  </a:t>
              </a:r>
              <a:r>
                <a:rPr lang="en-US" sz="1400" b="1" dirty="0">
                  <a:solidFill>
                    <a:schemeClr val="bg2">
                      <a:lumMod val="50000"/>
                    </a:schemeClr>
                  </a:solidFill>
                </a:rPr>
                <a:t>Phase 1: Project Preparation</a:t>
              </a:r>
            </a:p>
            <a:p>
              <a:pPr marL="647700" lvl="2" indent="-246063" eaLnBrk="0" hangingPunct="0">
                <a:lnSpc>
                  <a:spcPct val="90000"/>
                </a:lnSpc>
                <a:spcBef>
                  <a:spcPct val="50000"/>
                </a:spcBef>
                <a:spcAft>
                  <a:spcPct val="30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Prepare &amp; Finalize Project Plan and Team Organization</a:t>
              </a:r>
            </a:p>
            <a:p>
              <a:pPr marL="287338" lvl="1" indent="-173038" eaLnBrk="0" hangingPunct="0">
                <a:lnSpc>
                  <a:spcPct val="90000"/>
                </a:lnSpc>
                <a:spcBef>
                  <a:spcPct val="15000"/>
                </a:spcBef>
                <a:spcAft>
                  <a:spcPct val="15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  </a:t>
              </a:r>
              <a:r>
                <a:rPr lang="en-US" sz="1400" b="1" dirty="0">
                  <a:solidFill>
                    <a:schemeClr val="bg2">
                      <a:lumMod val="50000"/>
                    </a:schemeClr>
                  </a:solidFill>
                </a:rPr>
                <a:t>Phase 2: Solution Mapping</a:t>
              </a:r>
            </a:p>
            <a:p>
              <a:pPr marL="647700" lvl="2" indent="-246063" eaLnBrk="0" hangingPunct="0">
                <a:lnSpc>
                  <a:spcPct val="80000"/>
                </a:lnSpc>
                <a:spcBef>
                  <a:spcPct val="50000"/>
                </a:spcBef>
                <a:spcAft>
                  <a:spcPct val="30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Definition of Organizational structures and Business Process &amp; Policies</a:t>
              </a:r>
            </a:p>
            <a:p>
              <a:pPr marL="647700" lvl="2" indent="-246063" eaLnBrk="0" hangingPunct="0">
                <a:lnSpc>
                  <a:spcPct val="80000"/>
                </a:lnSpc>
                <a:spcBef>
                  <a:spcPct val="50000"/>
                </a:spcBef>
                <a:spcAft>
                  <a:spcPct val="30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Definition of Reporting and Interfacing Requirements</a:t>
              </a:r>
            </a:p>
            <a:p>
              <a:pPr marL="647700" lvl="2" indent="-246063" eaLnBrk="0" hangingPunct="0">
                <a:lnSpc>
                  <a:spcPct val="80000"/>
                </a:lnSpc>
                <a:spcBef>
                  <a:spcPct val="50000"/>
                </a:spcBef>
                <a:spcAft>
                  <a:spcPct val="30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SOPs</a:t>
              </a:r>
            </a:p>
            <a:p>
              <a:pPr marL="287338" lvl="1" indent="-173038" eaLnBrk="0" hangingPunct="0">
                <a:lnSpc>
                  <a:spcPct val="80000"/>
                </a:lnSpc>
                <a:spcBef>
                  <a:spcPct val="50000"/>
                </a:spcBef>
                <a:spcAft>
                  <a:spcPct val="30000"/>
                </a:spcAft>
                <a:buClr>
                  <a:srgbClr val="003366"/>
                </a:buClr>
                <a:buSzPct val="80000"/>
                <a:buFont typeface="Wingdings" pitchFamily="2" charset="2"/>
                <a:buChar char="l"/>
                <a:tabLst>
                  <a:tab pos="6400800" algn="r"/>
                  <a:tab pos="8636000" algn="r"/>
                </a:tabLst>
              </a:pPr>
              <a:r>
                <a:rPr lang="en-US" sz="1400" b="1" dirty="0">
                  <a:solidFill>
                    <a:schemeClr val="bg2">
                      <a:lumMod val="50000"/>
                    </a:schemeClr>
                  </a:solidFill>
                </a:rPr>
                <a:t>Phase 3: Configuration</a:t>
              </a:r>
            </a:p>
            <a:p>
              <a:pPr marL="647700" lvl="2" indent="-246063" eaLnBrk="0" hangingPunct="0">
                <a:lnSpc>
                  <a:spcPct val="80000"/>
                </a:lnSpc>
                <a:spcBef>
                  <a:spcPct val="50000"/>
                </a:spcBef>
                <a:spcAft>
                  <a:spcPct val="30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Policy &amp; Outputs Configuration</a:t>
              </a:r>
            </a:p>
            <a:p>
              <a:pPr marL="287338" lvl="1" indent="-173038" eaLnBrk="0" hangingPunct="0">
                <a:lnSpc>
                  <a:spcPct val="90000"/>
                </a:lnSpc>
                <a:spcBef>
                  <a:spcPct val="15000"/>
                </a:spcBef>
                <a:spcAft>
                  <a:spcPct val="15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  </a:t>
              </a:r>
              <a:r>
                <a:rPr lang="en-US" sz="1400" b="1" dirty="0">
                  <a:solidFill>
                    <a:schemeClr val="bg2">
                      <a:lumMod val="50000"/>
                    </a:schemeClr>
                  </a:solidFill>
                </a:rPr>
                <a:t>Phase 4: Training &amp; Parallel Run</a:t>
              </a:r>
            </a:p>
            <a:p>
              <a:pPr marL="647700" lvl="2" indent="-246063" eaLnBrk="0" hangingPunct="0">
                <a:lnSpc>
                  <a:spcPct val="80000"/>
                </a:lnSpc>
                <a:spcBef>
                  <a:spcPct val="50000"/>
                </a:spcBef>
                <a:spcAft>
                  <a:spcPct val="30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Training of Key users &amp; End Users</a:t>
              </a:r>
            </a:p>
            <a:p>
              <a:pPr marL="647700" lvl="2" indent="-246063" eaLnBrk="0" hangingPunct="0">
                <a:lnSpc>
                  <a:spcPct val="80000"/>
                </a:lnSpc>
                <a:spcBef>
                  <a:spcPct val="50000"/>
                </a:spcBef>
                <a:spcAft>
                  <a:spcPct val="30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Master Data Creation &amp; UCT</a:t>
              </a:r>
            </a:p>
            <a:p>
              <a:pPr marL="647700" lvl="2" indent="-246063" eaLnBrk="0" hangingPunct="0">
                <a:lnSpc>
                  <a:spcPct val="80000"/>
                </a:lnSpc>
                <a:spcBef>
                  <a:spcPct val="50000"/>
                </a:spcBef>
                <a:spcAft>
                  <a:spcPct val="30000"/>
                </a:spcAft>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Parallel Run</a:t>
              </a:r>
            </a:p>
            <a:p>
              <a:pPr marL="287338" lvl="1" indent="-173038" eaLnBrk="0" hangingPunct="0">
                <a:lnSpc>
                  <a:spcPct val="80000"/>
                </a:lnSpc>
                <a:spcBef>
                  <a:spcPct val="50000"/>
                </a:spcBef>
                <a:spcAft>
                  <a:spcPct val="30000"/>
                </a:spcAft>
                <a:buClr>
                  <a:srgbClr val="003366"/>
                </a:buClr>
                <a:buSzPct val="80000"/>
                <a:buFont typeface="Wingdings" pitchFamily="2" charset="2"/>
                <a:buChar char="l"/>
                <a:tabLst>
                  <a:tab pos="6400800" algn="r"/>
                  <a:tab pos="8636000" algn="r"/>
                </a:tabLst>
              </a:pPr>
              <a:r>
                <a:rPr lang="en-US" sz="1400" b="1" dirty="0">
                  <a:solidFill>
                    <a:schemeClr val="bg2">
                      <a:lumMod val="50000"/>
                    </a:schemeClr>
                  </a:solidFill>
                </a:rPr>
                <a:t>Phase 5</a:t>
              </a:r>
              <a:r>
                <a:rPr lang="en-US" sz="1200" b="1" dirty="0">
                  <a:solidFill>
                    <a:schemeClr val="bg2">
                      <a:lumMod val="50000"/>
                    </a:schemeClr>
                  </a:solidFill>
                </a:rPr>
                <a:t>: </a:t>
              </a:r>
              <a:r>
                <a:rPr lang="en-US" sz="1400" b="1" dirty="0">
                  <a:solidFill>
                    <a:schemeClr val="bg2">
                      <a:lumMod val="50000"/>
                    </a:schemeClr>
                  </a:solidFill>
                </a:rPr>
                <a:t>Go Live and Support</a:t>
              </a:r>
            </a:p>
            <a:p>
              <a:pPr marL="647700" lvl="2" indent="-246063" eaLnBrk="0" hangingPunct="0">
                <a:lnSpc>
                  <a:spcPct val="90000"/>
                </a:lnSpc>
                <a:spcBef>
                  <a:spcPct val="50000"/>
                </a:spcBef>
                <a:buClr>
                  <a:srgbClr val="003366"/>
                </a:buClr>
                <a:buSzPct val="80000"/>
                <a:buFont typeface="Wingdings" pitchFamily="2" charset="2"/>
                <a:buChar char="l"/>
                <a:tabLst>
                  <a:tab pos="6400800" algn="r"/>
                  <a:tab pos="8636000" algn="r"/>
                </a:tabLst>
              </a:pPr>
              <a:r>
                <a:rPr lang="en-US" sz="1200" b="1" dirty="0">
                  <a:solidFill>
                    <a:schemeClr val="bg2">
                      <a:lumMod val="50000"/>
                    </a:schemeClr>
                  </a:solidFill>
                </a:rPr>
                <a:t>Hand Holding and Post Live Support</a:t>
              </a:r>
            </a:p>
          </p:txBody>
        </p:sp>
      </p:grpSp>
      <p:grpSp>
        <p:nvGrpSpPr>
          <p:cNvPr id="3" name="Group 20"/>
          <p:cNvGrpSpPr>
            <a:grpSpLocks/>
          </p:cNvGrpSpPr>
          <p:nvPr/>
        </p:nvGrpSpPr>
        <p:grpSpPr bwMode="auto">
          <a:xfrm>
            <a:off x="727075" y="4584700"/>
            <a:ext cx="7759700" cy="1901825"/>
            <a:chOff x="203200" y="4521200"/>
            <a:chExt cx="7759700" cy="1901032"/>
          </a:xfrm>
        </p:grpSpPr>
        <p:sp>
          <p:nvSpPr>
            <p:cNvPr id="18" name="Freeform 17"/>
            <p:cNvSpPr/>
            <p:nvPr/>
          </p:nvSpPr>
          <p:spPr bwMode="auto">
            <a:xfrm>
              <a:off x="203200" y="4521200"/>
              <a:ext cx="7759700" cy="1540933"/>
            </a:xfrm>
            <a:custGeom>
              <a:avLst/>
              <a:gdLst>
                <a:gd name="connsiteX0" fmla="*/ 0 w 7759700"/>
                <a:gd name="connsiteY0" fmla="*/ 0 h 1540933"/>
                <a:gd name="connsiteX1" fmla="*/ 723900 w 7759700"/>
                <a:gd name="connsiteY1" fmla="*/ 393700 h 1540933"/>
                <a:gd name="connsiteX2" fmla="*/ 1549400 w 7759700"/>
                <a:gd name="connsiteY2" fmla="*/ 1435100 h 1540933"/>
                <a:gd name="connsiteX3" fmla="*/ 2806700 w 7759700"/>
                <a:gd name="connsiteY3" fmla="*/ 1028700 h 1540933"/>
                <a:gd name="connsiteX4" fmla="*/ 4978400 w 7759700"/>
                <a:gd name="connsiteY4" fmla="*/ 635000 h 1540933"/>
                <a:gd name="connsiteX5" fmla="*/ 6096000 w 7759700"/>
                <a:gd name="connsiteY5" fmla="*/ 749300 h 1540933"/>
                <a:gd name="connsiteX6" fmla="*/ 6794500 w 7759700"/>
                <a:gd name="connsiteY6" fmla="*/ 850900 h 1540933"/>
                <a:gd name="connsiteX7" fmla="*/ 7759700 w 7759700"/>
                <a:gd name="connsiteY7" fmla="*/ 584200 h 15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9700" h="1540933">
                  <a:moveTo>
                    <a:pt x="0" y="0"/>
                  </a:moveTo>
                  <a:cubicBezTo>
                    <a:pt x="232833" y="77258"/>
                    <a:pt x="465667" y="154517"/>
                    <a:pt x="723900" y="393700"/>
                  </a:cubicBezTo>
                  <a:cubicBezTo>
                    <a:pt x="982133" y="632883"/>
                    <a:pt x="1202267" y="1329267"/>
                    <a:pt x="1549400" y="1435100"/>
                  </a:cubicBezTo>
                  <a:cubicBezTo>
                    <a:pt x="1896533" y="1540933"/>
                    <a:pt x="2235200" y="1162050"/>
                    <a:pt x="2806700" y="1028700"/>
                  </a:cubicBezTo>
                  <a:cubicBezTo>
                    <a:pt x="3378200" y="895350"/>
                    <a:pt x="4430183" y="681567"/>
                    <a:pt x="4978400" y="635000"/>
                  </a:cubicBezTo>
                  <a:cubicBezTo>
                    <a:pt x="5526617" y="588433"/>
                    <a:pt x="5793317" y="713317"/>
                    <a:pt x="6096000" y="749300"/>
                  </a:cubicBezTo>
                  <a:cubicBezTo>
                    <a:pt x="6398683" y="785283"/>
                    <a:pt x="6517217" y="878417"/>
                    <a:pt x="6794500" y="850900"/>
                  </a:cubicBezTo>
                  <a:cubicBezTo>
                    <a:pt x="7071783" y="823383"/>
                    <a:pt x="7415741" y="703791"/>
                    <a:pt x="7759700" y="584200"/>
                  </a:cubicBezTo>
                </a:path>
              </a:pathLst>
            </a:custGeom>
            <a:noFill/>
            <a:ln w="152400" cap="flat" cmpd="thickThin" algn="ct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prstDash val="solid"/>
              <a:round/>
              <a:headEnd type="none" w="med" len="med"/>
              <a:tailEnd type="none" w="med" len="med"/>
            </a:ln>
            <a:effectLst/>
            <a:scene3d>
              <a:camera prst="orthographicFront"/>
              <a:lightRig rig="threePt" dir="t"/>
            </a:scene3d>
            <a:sp3d>
              <a:bevelT/>
            </a:sp3d>
          </p:spPr>
          <p:txBody>
            <a:bodyPr/>
            <a:lstStyle/>
            <a:p>
              <a:pPr algn="r">
                <a:defRPr/>
              </a:pPr>
              <a:endParaRPr lang="en-US"/>
            </a:p>
          </p:txBody>
        </p:sp>
        <p:sp>
          <p:nvSpPr>
            <p:cNvPr id="8" name="AutoShape 7"/>
            <p:cNvSpPr>
              <a:spLocks noChangeArrowheads="1"/>
            </p:cNvSpPr>
            <p:nvPr/>
          </p:nvSpPr>
          <p:spPr bwMode="auto">
            <a:xfrm>
              <a:off x="816423" y="4806155"/>
              <a:ext cx="515937" cy="487363"/>
            </a:xfrm>
            <a:prstGeom prst="star8">
              <a:avLst>
                <a:gd name="adj" fmla="val 3825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600" b="1" dirty="0">
                  <a:solidFill>
                    <a:schemeClr val="bg2">
                      <a:lumMod val="50000"/>
                    </a:schemeClr>
                  </a:solidFill>
                </a:rPr>
                <a:t>1</a:t>
              </a:r>
            </a:p>
          </p:txBody>
        </p:sp>
        <p:sp>
          <p:nvSpPr>
            <p:cNvPr id="9" name="AutoShape 7"/>
            <p:cNvSpPr>
              <a:spLocks noChangeArrowheads="1"/>
            </p:cNvSpPr>
            <p:nvPr/>
          </p:nvSpPr>
          <p:spPr bwMode="auto">
            <a:xfrm>
              <a:off x="1540323" y="5532437"/>
              <a:ext cx="515937" cy="487363"/>
            </a:xfrm>
            <a:prstGeom prst="star8">
              <a:avLst>
                <a:gd name="adj" fmla="val 3825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600" b="1" dirty="0">
                  <a:solidFill>
                    <a:schemeClr val="bg2">
                      <a:lumMod val="50000"/>
                    </a:schemeClr>
                  </a:solidFill>
                </a:rPr>
                <a:t>2</a:t>
              </a:r>
            </a:p>
          </p:txBody>
        </p:sp>
        <p:sp>
          <p:nvSpPr>
            <p:cNvPr id="10" name="AutoShape 7"/>
            <p:cNvSpPr>
              <a:spLocks noChangeArrowheads="1"/>
            </p:cNvSpPr>
            <p:nvPr/>
          </p:nvSpPr>
          <p:spPr bwMode="auto">
            <a:xfrm>
              <a:off x="2832100" y="5288755"/>
              <a:ext cx="515937" cy="487363"/>
            </a:xfrm>
            <a:prstGeom prst="star8">
              <a:avLst>
                <a:gd name="adj" fmla="val 38250"/>
              </a:avLst>
            </a:prstGeom>
            <a:ln>
              <a:solidFill>
                <a:schemeClr val="tx1">
                  <a:lumMod val="20000"/>
                  <a:lumOff val="80000"/>
                </a:schemeClr>
              </a:solidFill>
              <a:headEnd/>
              <a:tailEnd/>
            </a:ln>
          </p:spPr>
          <p:style>
            <a:lnRef idx="3">
              <a:schemeClr val="lt1"/>
            </a:lnRef>
            <a:fillRef idx="1">
              <a:schemeClr val="dk1"/>
            </a:fillRef>
            <a:effectRef idx="1">
              <a:schemeClr val="dk1"/>
            </a:effectRef>
            <a:fontRef idx="minor">
              <a:schemeClr val="lt1"/>
            </a:fontRef>
          </p:style>
          <p:txBody>
            <a:bodyPr wrap="none" anchor="ctr"/>
            <a:lstStyle/>
            <a:p>
              <a:pPr algn="ctr" eaLnBrk="0" hangingPunct="0">
                <a:defRPr/>
              </a:pPr>
              <a:r>
                <a:rPr lang="en-US" dirty="0">
                  <a:ln w="18415" cmpd="sng">
                    <a:solidFill>
                      <a:srgbClr val="FFFFFF"/>
                    </a:solidFill>
                    <a:prstDash val="solid"/>
                  </a:ln>
                  <a:solidFill>
                    <a:srgbClr val="C00000"/>
                  </a:solidFill>
                </a:rPr>
                <a:t>3</a:t>
              </a:r>
            </a:p>
          </p:txBody>
        </p:sp>
        <p:sp>
          <p:nvSpPr>
            <p:cNvPr id="11" name="AutoShape 7"/>
            <p:cNvSpPr>
              <a:spLocks noChangeArrowheads="1"/>
            </p:cNvSpPr>
            <p:nvPr/>
          </p:nvSpPr>
          <p:spPr bwMode="auto">
            <a:xfrm>
              <a:off x="4984470" y="4869655"/>
              <a:ext cx="515937" cy="487363"/>
            </a:xfrm>
            <a:prstGeom prst="star8">
              <a:avLst>
                <a:gd name="adj" fmla="val 3825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600" b="1" dirty="0">
                  <a:solidFill>
                    <a:schemeClr val="bg2">
                      <a:lumMod val="50000"/>
                    </a:schemeClr>
                  </a:solidFill>
                </a:rPr>
                <a:t>4</a:t>
              </a:r>
            </a:p>
          </p:txBody>
        </p:sp>
        <p:sp>
          <p:nvSpPr>
            <p:cNvPr id="12" name="AutoShape 7"/>
            <p:cNvSpPr>
              <a:spLocks noChangeArrowheads="1"/>
            </p:cNvSpPr>
            <p:nvPr/>
          </p:nvSpPr>
          <p:spPr bwMode="auto">
            <a:xfrm>
              <a:off x="6148388" y="5045073"/>
              <a:ext cx="515937" cy="487363"/>
            </a:xfrm>
            <a:prstGeom prst="star8">
              <a:avLst>
                <a:gd name="adj" fmla="val 38250"/>
              </a:avLst>
            </a:prstGeom>
            <a:ln>
              <a:solidFill>
                <a:srgbClr val="FF5050"/>
              </a:solidFill>
              <a:headEnd/>
              <a:tailEnd/>
            </a:ln>
            <a:effectLst>
              <a:innerShdw blurRad="63500" dist="50800" dir="189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600" b="1" dirty="0">
                  <a:solidFill>
                    <a:schemeClr val="bg2">
                      <a:lumMod val="50000"/>
                    </a:schemeClr>
                  </a:solidFill>
                </a:rPr>
                <a:t>5</a:t>
              </a:r>
            </a:p>
          </p:txBody>
        </p:sp>
        <p:sp>
          <p:nvSpPr>
            <p:cNvPr id="158741" name="TextBox 13"/>
            <p:cNvSpPr txBox="1">
              <a:spLocks noChangeArrowheads="1"/>
            </p:cNvSpPr>
            <p:nvPr/>
          </p:nvSpPr>
          <p:spPr bwMode="auto">
            <a:xfrm>
              <a:off x="215900" y="5204618"/>
              <a:ext cx="1041400" cy="360099"/>
            </a:xfrm>
            <a:prstGeom prst="rect">
              <a:avLst/>
            </a:prstGeom>
            <a:noFill/>
            <a:ln w="9525">
              <a:noFill/>
              <a:miter lim="800000"/>
              <a:headEnd/>
              <a:tailEnd/>
            </a:ln>
          </p:spPr>
          <p:txBody>
            <a:bodyPr>
              <a:spAutoFit/>
            </a:bodyPr>
            <a:lstStyle/>
            <a:p>
              <a:pPr algn="ctr" eaLnBrk="0" hangingPunct="0">
                <a:lnSpc>
                  <a:spcPct val="87000"/>
                </a:lnSpc>
              </a:pPr>
              <a:r>
                <a:rPr lang="en-US" sz="1000" b="1" dirty="0">
                  <a:solidFill>
                    <a:schemeClr val="bg2">
                      <a:lumMod val="50000"/>
                    </a:schemeClr>
                  </a:solidFill>
                </a:rPr>
                <a:t>Project Preparation</a:t>
              </a:r>
            </a:p>
          </p:txBody>
        </p:sp>
        <p:sp>
          <p:nvSpPr>
            <p:cNvPr id="158742" name="TextBox 14"/>
            <p:cNvSpPr txBox="1">
              <a:spLocks noChangeArrowheads="1"/>
            </p:cNvSpPr>
            <p:nvPr/>
          </p:nvSpPr>
          <p:spPr bwMode="auto">
            <a:xfrm>
              <a:off x="1332360" y="6062133"/>
              <a:ext cx="1041400" cy="360099"/>
            </a:xfrm>
            <a:prstGeom prst="rect">
              <a:avLst/>
            </a:prstGeom>
            <a:noFill/>
            <a:ln w="9525">
              <a:noFill/>
              <a:miter lim="800000"/>
              <a:headEnd/>
              <a:tailEnd/>
            </a:ln>
          </p:spPr>
          <p:txBody>
            <a:bodyPr>
              <a:spAutoFit/>
            </a:bodyPr>
            <a:lstStyle/>
            <a:p>
              <a:pPr algn="ctr" eaLnBrk="0" hangingPunct="0">
                <a:lnSpc>
                  <a:spcPct val="87000"/>
                </a:lnSpc>
              </a:pPr>
              <a:r>
                <a:rPr lang="en-US" sz="1000" b="1" dirty="0">
                  <a:solidFill>
                    <a:schemeClr val="bg2">
                      <a:lumMod val="50000"/>
                    </a:schemeClr>
                  </a:solidFill>
                </a:rPr>
                <a:t>Solution Mapping</a:t>
              </a:r>
            </a:p>
          </p:txBody>
        </p:sp>
        <p:sp>
          <p:nvSpPr>
            <p:cNvPr id="158743" name="TextBox 15"/>
            <p:cNvSpPr txBox="1">
              <a:spLocks noChangeArrowheads="1"/>
            </p:cNvSpPr>
            <p:nvPr/>
          </p:nvSpPr>
          <p:spPr bwMode="auto">
            <a:xfrm>
              <a:off x="2633663" y="5776250"/>
              <a:ext cx="1041400" cy="226216"/>
            </a:xfrm>
            <a:prstGeom prst="rect">
              <a:avLst/>
            </a:prstGeom>
            <a:noFill/>
            <a:ln w="9525">
              <a:noFill/>
              <a:miter lim="800000"/>
              <a:headEnd/>
              <a:tailEnd/>
            </a:ln>
          </p:spPr>
          <p:txBody>
            <a:bodyPr>
              <a:spAutoFit/>
            </a:bodyPr>
            <a:lstStyle/>
            <a:p>
              <a:pPr algn="ctr" eaLnBrk="0" hangingPunct="0">
                <a:lnSpc>
                  <a:spcPct val="87000"/>
                </a:lnSpc>
              </a:pPr>
              <a:r>
                <a:rPr lang="en-US" sz="1000" b="1" dirty="0">
                  <a:solidFill>
                    <a:schemeClr val="bg2">
                      <a:lumMod val="50000"/>
                    </a:schemeClr>
                  </a:solidFill>
                </a:rPr>
                <a:t>Configuration</a:t>
              </a:r>
            </a:p>
          </p:txBody>
        </p:sp>
        <p:sp>
          <p:nvSpPr>
            <p:cNvPr id="158744" name="TextBox 16"/>
            <p:cNvSpPr txBox="1">
              <a:spLocks noChangeArrowheads="1"/>
            </p:cNvSpPr>
            <p:nvPr/>
          </p:nvSpPr>
          <p:spPr bwMode="auto">
            <a:xfrm>
              <a:off x="4797939" y="5357018"/>
              <a:ext cx="1041400" cy="360099"/>
            </a:xfrm>
            <a:prstGeom prst="rect">
              <a:avLst/>
            </a:prstGeom>
            <a:noFill/>
            <a:ln w="9525">
              <a:noFill/>
              <a:miter lim="800000"/>
              <a:headEnd/>
              <a:tailEnd/>
            </a:ln>
          </p:spPr>
          <p:txBody>
            <a:bodyPr>
              <a:spAutoFit/>
            </a:bodyPr>
            <a:lstStyle/>
            <a:p>
              <a:pPr algn="ctr" eaLnBrk="0" hangingPunct="0">
                <a:lnSpc>
                  <a:spcPct val="87000"/>
                </a:lnSpc>
              </a:pPr>
              <a:r>
                <a:rPr lang="en-US" sz="1000" b="1" dirty="0">
                  <a:solidFill>
                    <a:schemeClr val="bg2">
                      <a:lumMod val="50000"/>
                    </a:schemeClr>
                  </a:solidFill>
                </a:rPr>
                <a:t>Training &amp; Parallel Run</a:t>
              </a:r>
            </a:p>
          </p:txBody>
        </p:sp>
        <p:sp>
          <p:nvSpPr>
            <p:cNvPr id="158745" name="TextBox 18"/>
            <p:cNvSpPr txBox="1">
              <a:spLocks noChangeArrowheads="1"/>
            </p:cNvSpPr>
            <p:nvPr/>
          </p:nvSpPr>
          <p:spPr bwMode="auto">
            <a:xfrm>
              <a:off x="6148388" y="5537067"/>
              <a:ext cx="1041400" cy="360099"/>
            </a:xfrm>
            <a:prstGeom prst="rect">
              <a:avLst/>
            </a:prstGeom>
            <a:noFill/>
            <a:ln w="9525">
              <a:noFill/>
              <a:miter lim="800000"/>
              <a:headEnd/>
              <a:tailEnd/>
            </a:ln>
          </p:spPr>
          <p:txBody>
            <a:bodyPr>
              <a:spAutoFit/>
            </a:bodyPr>
            <a:lstStyle/>
            <a:p>
              <a:pPr algn="ctr" eaLnBrk="0" hangingPunct="0">
                <a:lnSpc>
                  <a:spcPct val="87000"/>
                </a:lnSpc>
              </a:pPr>
              <a:r>
                <a:rPr lang="en-US" sz="1000" b="1" dirty="0">
                  <a:solidFill>
                    <a:schemeClr val="bg2">
                      <a:lumMod val="50000"/>
                    </a:schemeClr>
                  </a:solidFill>
                </a:rPr>
                <a:t>Go Live &amp; Support</a:t>
              </a:r>
            </a:p>
          </p:txBody>
        </p:sp>
        <p:sp>
          <p:nvSpPr>
            <p:cNvPr id="158746" name="TextBox 19"/>
            <p:cNvSpPr txBox="1">
              <a:spLocks noChangeArrowheads="1"/>
            </p:cNvSpPr>
            <p:nvPr/>
          </p:nvSpPr>
          <p:spPr bwMode="auto">
            <a:xfrm>
              <a:off x="6908800" y="4717255"/>
              <a:ext cx="1041400" cy="360099"/>
            </a:xfrm>
            <a:prstGeom prst="rect">
              <a:avLst/>
            </a:prstGeom>
            <a:noFill/>
            <a:ln w="9525">
              <a:noFill/>
              <a:miter lim="800000"/>
              <a:headEnd/>
              <a:tailEnd/>
            </a:ln>
          </p:spPr>
          <p:txBody>
            <a:bodyPr>
              <a:spAutoFit/>
            </a:bodyPr>
            <a:lstStyle/>
            <a:p>
              <a:pPr algn="ctr" eaLnBrk="0" hangingPunct="0">
                <a:lnSpc>
                  <a:spcPct val="87000"/>
                </a:lnSpc>
              </a:pPr>
              <a:r>
                <a:rPr lang="en-US" sz="1000" b="1" dirty="0">
                  <a:solidFill>
                    <a:schemeClr val="bg2">
                      <a:lumMod val="50000"/>
                    </a:schemeClr>
                  </a:solidFill>
                </a:rPr>
                <a:t>Continuous Improvement</a:t>
              </a: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latin typeface="Times New Roman" pitchFamily="18" charset="0"/>
                <a:cs typeface="Times New Roman" pitchFamily="18" charset="0"/>
              </a:rPr>
              <a:t>Pre-Implementation Phase</a:t>
            </a:r>
            <a:endParaRPr lang="en-US"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smtClean="0"/>
          </a:p>
          <a:p>
            <a:pPr>
              <a:buNone/>
            </a:pPr>
            <a:endParaRPr lang="en-US" dirty="0"/>
          </a:p>
        </p:txBody>
      </p:sp>
      <p:graphicFrame>
        <p:nvGraphicFramePr>
          <p:cNvPr id="4" name="Diagram 3"/>
          <p:cNvGraphicFramePr/>
          <p:nvPr/>
        </p:nvGraphicFramePr>
        <p:xfrm>
          <a:off x="914400" y="1752600"/>
          <a:ext cx="777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6425" cy="1143000"/>
          </a:xfrm>
        </p:spPr>
        <p:txBody>
          <a:bodyPr/>
          <a:lstStyle/>
          <a:p>
            <a:pPr algn="ctr"/>
            <a:r>
              <a:rPr lang="en-US" b="1" dirty="0" smtClean="0">
                <a:solidFill>
                  <a:srgbClr val="002060"/>
                </a:solidFill>
                <a:latin typeface="Times New Roman" pitchFamily="18" charset="0"/>
                <a:cs typeface="Times New Roman" pitchFamily="18" charset="0"/>
              </a:rPr>
              <a:t>Solution Mapping</a:t>
            </a:r>
            <a:endParaRPr lang="en-US"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2979738" lvl="4" indent="-295275"/>
            <a:endParaRPr lang="en-US" dirty="0" smtClean="0"/>
          </a:p>
          <a:p>
            <a:pPr marL="2979738" lvl="4" indent="-295275"/>
            <a:endParaRPr lang="en-US" dirty="0" smtClean="0"/>
          </a:p>
          <a:p>
            <a:pPr marL="2979738" lvl="4" indent="-295275">
              <a:buNone/>
            </a:pPr>
            <a:endParaRPr lang="en-US" dirty="0" smtClean="0"/>
          </a:p>
          <a:p>
            <a:pPr marL="2979738" lvl="4" indent="-295275"/>
            <a:endParaRPr lang="en-US" sz="2000" dirty="0" smtClean="0"/>
          </a:p>
          <a:p>
            <a:pPr>
              <a:buNone/>
            </a:pPr>
            <a:endParaRPr lang="en-US" dirty="0"/>
          </a:p>
        </p:txBody>
      </p:sp>
      <p:sp>
        <p:nvSpPr>
          <p:cNvPr id="4" name="AutoShape 4"/>
          <p:cNvSpPr>
            <a:spLocks noChangeArrowheads="1"/>
          </p:cNvSpPr>
          <p:nvPr/>
        </p:nvSpPr>
        <p:spPr bwMode="auto">
          <a:xfrm>
            <a:off x="266700" y="1498600"/>
            <a:ext cx="1600200" cy="1447800"/>
          </a:xfrm>
          <a:prstGeom prst="flowChart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en-GB" b="1" dirty="0">
                <a:ln w="1905"/>
                <a:solidFill>
                  <a:schemeClr val="accent4">
                    <a:lumMod val="10000"/>
                  </a:schemeClr>
                </a:solidFill>
                <a:effectLst>
                  <a:innerShdw blurRad="69850" dist="43180" dir="5400000">
                    <a:srgbClr val="000000">
                      <a:alpha val="65000"/>
                    </a:srgbClr>
                  </a:innerShdw>
                </a:effectLst>
                <a:latin typeface="Verdana" pitchFamily="34" charset="0"/>
              </a:rPr>
              <a:t>“To Be” </a:t>
            </a:r>
          </a:p>
          <a:p>
            <a:pPr algn="ctr" eaLnBrk="0" hangingPunct="0">
              <a:defRPr/>
            </a:pPr>
            <a:r>
              <a:rPr lang="en-GB" b="1" dirty="0">
                <a:ln w="1905"/>
                <a:solidFill>
                  <a:schemeClr val="accent4">
                    <a:lumMod val="10000"/>
                  </a:schemeClr>
                </a:solidFill>
                <a:effectLst>
                  <a:innerShdw blurRad="69850" dist="43180" dir="5400000">
                    <a:srgbClr val="000000">
                      <a:alpha val="65000"/>
                    </a:srgbClr>
                  </a:innerShdw>
                </a:effectLst>
                <a:latin typeface="Verdana" pitchFamily="34" charset="0"/>
              </a:rPr>
              <a:t>Processes </a:t>
            </a:r>
          </a:p>
          <a:p>
            <a:pPr algn="ctr" eaLnBrk="0" hangingPunct="0">
              <a:defRPr/>
            </a:pP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ndParaRPr>
          </a:p>
        </p:txBody>
      </p:sp>
      <p:sp>
        <p:nvSpPr>
          <p:cNvPr id="5" name="Rounded Rectangle 4"/>
          <p:cNvSpPr/>
          <p:nvPr/>
        </p:nvSpPr>
        <p:spPr>
          <a:xfrm>
            <a:off x="3581400" y="3581400"/>
            <a:ext cx="4572000" cy="9906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r>
              <a:rPr lang="en-US" sz="2400" b="1" dirty="0" smtClean="0">
                <a:solidFill>
                  <a:schemeClr val="bg2"/>
                </a:solidFill>
              </a:rPr>
              <a:t>Business needs</a:t>
            </a:r>
            <a:r>
              <a:rPr lang="en-US" b="1" dirty="0" smtClean="0">
                <a:solidFill>
                  <a:schemeClr val="bg2"/>
                </a:solidFill>
              </a:rPr>
              <a:t> </a:t>
            </a:r>
            <a:r>
              <a:rPr lang="en-US" b="1" dirty="0" smtClean="0">
                <a:solidFill>
                  <a:schemeClr val="bg2"/>
                </a:solidFill>
              </a:rPr>
              <a:t> </a:t>
            </a:r>
            <a:r>
              <a:rPr lang="en-US" b="1" dirty="0" smtClean="0">
                <a:solidFill>
                  <a:schemeClr val="bg2"/>
                </a:solidFill>
              </a:rPr>
              <a:t>=</a:t>
            </a:r>
            <a:r>
              <a:rPr lang="en-US" b="1" dirty="0" smtClean="0">
                <a:solidFill>
                  <a:schemeClr val="bg2"/>
                </a:solidFill>
              </a:rPr>
              <a:t>  </a:t>
            </a:r>
            <a:r>
              <a:rPr lang="en-US" sz="2800" b="1" dirty="0" smtClean="0">
                <a:solidFill>
                  <a:schemeClr val="bg2"/>
                </a:solidFill>
              </a:rPr>
              <a:t>Solution</a:t>
            </a:r>
            <a:endParaRPr lang="en-US" sz="2800" b="1" dirty="0">
              <a:solidFill>
                <a:schemeClr val="bg2"/>
              </a:solidFill>
            </a:endParaRPr>
          </a:p>
        </p:txBody>
      </p:sp>
      <p:sp>
        <p:nvSpPr>
          <p:cNvPr id="6" name="Rectangle 5"/>
          <p:cNvSpPr/>
          <p:nvPr/>
        </p:nvSpPr>
        <p:spPr>
          <a:xfrm>
            <a:off x="2133600" y="1524000"/>
            <a:ext cx="6705600" cy="1150251"/>
          </a:xfrm>
          <a:prstGeom prst="rect">
            <a:avLst/>
          </a:prstGeom>
        </p:spPr>
        <p:txBody>
          <a:bodyPr wrap="square">
            <a:spAutoFit/>
          </a:bodyPr>
          <a:lstStyle/>
          <a:p>
            <a:endPar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a:p>
            <a:pPr>
              <a:lnSpc>
                <a:spcPct val="150000"/>
              </a:lnSpc>
            </a:pP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To find correspondences between solutions and requirements in order to compare expectations and requested solutions.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latin typeface="Times New Roman" pitchFamily="18" charset="0"/>
                <a:cs typeface="Times New Roman" pitchFamily="18" charset="0"/>
              </a:rPr>
              <a:t>Objectives of solution mapping</a:t>
            </a:r>
            <a:endParaRPr lang="en-US"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Capture AS-IS process</a:t>
            </a:r>
          </a:p>
          <a:p>
            <a:r>
              <a:rPr lang="en-US" dirty="0" smtClean="0">
                <a:latin typeface="Times New Roman" pitchFamily="18" charset="0"/>
                <a:cs typeface="Times New Roman" pitchFamily="18" charset="0"/>
              </a:rPr>
              <a:t>Arrive to the TO-BE process</a:t>
            </a:r>
          </a:p>
          <a:p>
            <a:r>
              <a:rPr lang="en-US" dirty="0" smtClean="0">
                <a:latin typeface="Times New Roman" pitchFamily="18" charset="0"/>
                <a:cs typeface="Times New Roman" pitchFamily="18" charset="0"/>
              </a:rPr>
              <a:t>Identify gaps </a:t>
            </a:r>
            <a:r>
              <a:rPr lang="en-US" dirty="0" err="1" smtClean="0">
                <a:latin typeface="Times New Roman" pitchFamily="18" charset="0"/>
                <a:cs typeface="Times New Roman" pitchFamily="18" charset="0"/>
              </a:rPr>
              <a:t>w.r.t</a:t>
            </a:r>
            <a:r>
              <a:rPr lang="en-US" dirty="0" smtClean="0">
                <a:latin typeface="Times New Roman" pitchFamily="18" charset="0"/>
                <a:cs typeface="Times New Roman" pitchFamily="18" charset="0"/>
              </a:rPr>
              <a:t> best practices, if any, and customization </a:t>
            </a:r>
            <a:r>
              <a:rPr lang="en-US" dirty="0" smtClean="0">
                <a:latin typeface="Times New Roman" pitchFamily="18" charset="0"/>
                <a:cs typeface="Times New Roman" pitchFamily="18" charset="0"/>
              </a:rPr>
              <a:t>requirements</a:t>
            </a:r>
          </a:p>
          <a:p>
            <a:r>
              <a:rPr lang="en-US" dirty="0" smtClean="0">
                <a:latin typeface="Times New Roman" pitchFamily="18" charset="0"/>
                <a:cs typeface="Times New Roman" pitchFamily="18" charset="0"/>
              </a:rPr>
              <a:t>Define Reporting </a:t>
            </a:r>
            <a:r>
              <a:rPr lang="en-US" dirty="0" smtClean="0">
                <a:latin typeface="Times New Roman" pitchFamily="18" charset="0"/>
                <a:cs typeface="Times New Roman" pitchFamily="18" charset="0"/>
              </a:rPr>
              <a:t>Requirements</a:t>
            </a:r>
          </a:p>
          <a:p>
            <a:r>
              <a:rPr lang="en-US" dirty="0" smtClean="0">
                <a:latin typeface="Times New Roman" pitchFamily="18" charset="0"/>
                <a:cs typeface="Times New Roman" pitchFamily="18" charset="0"/>
              </a:rPr>
              <a:t>Define Interface requirements</a:t>
            </a:r>
          </a:p>
          <a:p>
            <a:pPr>
              <a:buNone/>
            </a:pPr>
            <a:endParaRPr lang="en-US" b="1"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0175" cy="1143000"/>
          </a:xfrm>
        </p:spPr>
        <p:txBody>
          <a:bodyPr/>
          <a:lstStyle/>
          <a:p>
            <a:r>
              <a:rPr lang="en-US" b="1" dirty="0" smtClean="0">
                <a:solidFill>
                  <a:srgbClr val="FFFF00"/>
                </a:solidFill>
                <a:latin typeface="Times New Roman" pitchFamily="18" charset="0"/>
                <a:cs typeface="Times New Roman" pitchFamily="18" charset="0"/>
              </a:rPr>
              <a:t>Organization profile</a:t>
            </a:r>
            <a:endParaRPr lang="en-US"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00200"/>
            <a:ext cx="8639175" cy="4525963"/>
          </a:xfrm>
        </p:spPr>
        <p:txBody>
          <a:bodyPr/>
          <a:lstStyle/>
          <a:p>
            <a:pPr>
              <a:buNone/>
            </a:pPr>
            <a:r>
              <a:rPr lang="en-US" dirty="0" smtClean="0">
                <a:latin typeface="Times New Roman" pitchFamily="18" charset="0"/>
                <a:cs typeface="Times New Roman" pitchFamily="18" charset="0"/>
              </a:rPr>
              <a:t>21st Century Informatics is a global healthcare informatics solutions company</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Major Projects are(HIS, LIS, Enterprise solution, EMR)</a:t>
            </a:r>
          </a:p>
          <a:p>
            <a:pPr>
              <a:buNone/>
            </a:pPr>
            <a:endParaRPr lang="en-US" dirty="0">
              <a:latin typeface="Times New Roman" pitchFamily="18" charset="0"/>
              <a:cs typeface="Times New Roman" pitchFamily="18" charset="0"/>
            </a:endParaRPr>
          </a:p>
        </p:txBody>
      </p:sp>
      <p:pic>
        <p:nvPicPr>
          <p:cNvPr id="4" name="Picture 3" descr="logo.png"/>
          <p:cNvPicPr/>
          <p:nvPr/>
        </p:nvPicPr>
        <p:blipFill>
          <a:blip r:embed="rId2" cstate="print"/>
          <a:srcRect/>
          <a:stretch>
            <a:fillRect/>
          </a:stretch>
        </p:blipFill>
        <p:spPr bwMode="auto">
          <a:xfrm>
            <a:off x="7209790" y="304800"/>
            <a:ext cx="1934210" cy="1019810"/>
          </a:xfrm>
          <a:prstGeom prst="rect">
            <a:avLst/>
          </a:prstGeom>
          <a:noFill/>
          <a:ln w="9525">
            <a:noFill/>
            <a:miter lim="800000"/>
            <a:headEnd/>
            <a:tailEnd/>
          </a:ln>
        </p:spPr>
      </p:pic>
      <p:pic>
        <p:nvPicPr>
          <p:cNvPr id="5" name="Picture 4" descr="PSMi.jpg"/>
          <p:cNvPicPr>
            <a:picLocks noChangeAspect="1"/>
          </p:cNvPicPr>
          <p:nvPr/>
        </p:nvPicPr>
        <p:blipFill>
          <a:blip r:embed="rId3" cstate="print"/>
          <a:stretch>
            <a:fillRect/>
          </a:stretch>
        </p:blipFill>
        <p:spPr>
          <a:xfrm>
            <a:off x="838200" y="3657600"/>
            <a:ext cx="2159000" cy="622300"/>
          </a:xfrm>
          <a:prstGeom prst="rect">
            <a:avLst/>
          </a:prstGeom>
        </p:spPr>
      </p:pic>
      <p:pic>
        <p:nvPicPr>
          <p:cNvPr id="6" name="Picture 5" descr="dca.png"/>
          <p:cNvPicPr>
            <a:picLocks noChangeAspect="1"/>
          </p:cNvPicPr>
          <p:nvPr/>
        </p:nvPicPr>
        <p:blipFill>
          <a:blip r:embed="rId4" cstate="print"/>
          <a:stretch>
            <a:fillRect/>
          </a:stretch>
        </p:blipFill>
        <p:spPr>
          <a:xfrm>
            <a:off x="3962400" y="3505200"/>
            <a:ext cx="1269841" cy="952381"/>
          </a:xfrm>
          <a:prstGeom prst="rect">
            <a:avLst/>
          </a:prstGeom>
        </p:spPr>
      </p:pic>
      <p:pic>
        <p:nvPicPr>
          <p:cNvPr id="7" name="Picture 6" descr="haga.jpg"/>
          <p:cNvPicPr>
            <a:picLocks noChangeAspect="1"/>
          </p:cNvPicPr>
          <p:nvPr/>
        </p:nvPicPr>
        <p:blipFill>
          <a:blip r:embed="rId5" cstate="print"/>
          <a:stretch>
            <a:fillRect/>
          </a:stretch>
        </p:blipFill>
        <p:spPr>
          <a:xfrm>
            <a:off x="6096000" y="3733800"/>
            <a:ext cx="2336800" cy="762000"/>
          </a:xfrm>
          <a:prstGeom prst="rect">
            <a:avLst/>
          </a:prstGeom>
        </p:spPr>
      </p:pic>
      <p:pic>
        <p:nvPicPr>
          <p:cNvPr id="8" name="Picture 7" descr="jupiter.png"/>
          <p:cNvPicPr>
            <a:picLocks noChangeAspect="1"/>
          </p:cNvPicPr>
          <p:nvPr/>
        </p:nvPicPr>
        <p:blipFill>
          <a:blip r:embed="rId6" cstate="print"/>
          <a:stretch>
            <a:fillRect/>
          </a:stretch>
        </p:blipFill>
        <p:spPr>
          <a:xfrm>
            <a:off x="3200400" y="4876800"/>
            <a:ext cx="2133333" cy="838095"/>
          </a:xfrm>
          <a:prstGeom prst="rect">
            <a:avLst/>
          </a:prstGeom>
        </p:spPr>
      </p:pic>
      <p:pic>
        <p:nvPicPr>
          <p:cNvPr id="9" name="Picture 8" descr="manipal-hosp.jpg"/>
          <p:cNvPicPr>
            <a:picLocks noChangeAspect="1"/>
          </p:cNvPicPr>
          <p:nvPr/>
        </p:nvPicPr>
        <p:blipFill>
          <a:blip r:embed="rId7" cstate="print"/>
          <a:stretch>
            <a:fillRect/>
          </a:stretch>
        </p:blipFill>
        <p:spPr>
          <a:xfrm>
            <a:off x="5943600" y="5029200"/>
            <a:ext cx="2222500" cy="711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600200"/>
          <a:ext cx="8226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371600" y="533400"/>
            <a:ext cx="5867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400" b="1" dirty="0" smtClean="0">
                <a:solidFill>
                  <a:schemeClr val="bg2">
                    <a:lumMod val="50000"/>
                  </a:schemeClr>
                </a:solidFill>
                <a:latin typeface="Times New Roman" pitchFamily="18" charset="0"/>
                <a:cs typeface="Times New Roman" pitchFamily="18" charset="0"/>
              </a:rPr>
              <a:t>Solution mapping- Stages</a:t>
            </a:r>
            <a:endParaRPr lang="en-US" sz="3400" b="1" dirty="0">
              <a:solidFill>
                <a:schemeClr val="bg2">
                  <a:lumMod val="50000"/>
                </a:schemeClr>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6425" cy="4525963"/>
          </a:xfrm>
        </p:spPr>
        <p:txBody>
          <a:bodyPr/>
          <a:lstStyle/>
          <a:p>
            <a:pPr marL="342900" lvl="4" indent="-342900">
              <a:buNone/>
            </a:pPr>
            <a:r>
              <a:rPr lang="en-US" dirty="0" smtClean="0">
                <a:latin typeface="Times New Roman" pitchFamily="18" charset="0"/>
                <a:cs typeface="Times New Roman" pitchFamily="18" charset="0"/>
              </a:rPr>
              <a:t>To </a:t>
            </a:r>
            <a:r>
              <a:rPr lang="en-US" dirty="0" smtClean="0">
                <a:latin typeface="Times New Roman" pitchFamily="18" charset="0"/>
                <a:cs typeface="Times New Roman" pitchFamily="18" charset="0"/>
              </a:rPr>
              <a:t>analyze every function of every job to understand how tasks</a:t>
            </a:r>
          </a:p>
          <a:p>
            <a:pPr marL="342900" lvl="4" indent="-342900">
              <a:buNone/>
            </a:pPr>
            <a:r>
              <a:rPr lang="en-US" dirty="0" smtClean="0">
                <a:latin typeface="Times New Roman" pitchFamily="18" charset="0"/>
                <a:cs typeface="Times New Roman" pitchFamily="18" charset="0"/>
              </a:rPr>
              <a:t>were accomplished with the old system</a:t>
            </a:r>
          </a:p>
          <a:p>
            <a:pPr marL="342900" lvl="4" indent="-342900">
              <a:buNone/>
            </a:pPr>
            <a:endParaRPr lang="en-US" dirty="0" smtClean="0">
              <a:latin typeface="Times New Roman" pitchFamily="18" charset="0"/>
              <a:cs typeface="Times New Roman" pitchFamily="18" charset="0"/>
            </a:endParaRPr>
          </a:p>
          <a:p>
            <a:pPr marL="342900" lvl="4" indent="-342900">
              <a:buNone/>
            </a:pPr>
            <a:r>
              <a:rPr lang="en-US" b="1" dirty="0" smtClean="0">
                <a:solidFill>
                  <a:srgbClr val="FFFF00"/>
                </a:solidFill>
                <a:latin typeface="Times New Roman" pitchFamily="18" charset="0"/>
                <a:cs typeface="Times New Roman" pitchFamily="18" charset="0"/>
              </a:rPr>
              <a:t>Objective</a:t>
            </a:r>
          </a:p>
          <a:p>
            <a:pPr marL="342900" lvl="4" indent="-342900">
              <a:buNone/>
            </a:pPr>
            <a:endParaRPr lang="en-US" dirty="0" smtClean="0">
              <a:latin typeface="Times New Roman" pitchFamily="18" charset="0"/>
              <a:cs typeface="Times New Roman" pitchFamily="18" charset="0"/>
            </a:endParaRPr>
          </a:p>
          <a:p>
            <a:pPr marL="342900" lvl="4" indent="-342900">
              <a:buNone/>
            </a:pPr>
            <a:r>
              <a:rPr lang="en-US" dirty="0" smtClean="0">
                <a:latin typeface="Times New Roman" pitchFamily="18" charset="0"/>
                <a:cs typeface="Times New Roman" pitchFamily="18" charset="0"/>
              </a:rPr>
              <a:t>To measure the gap in client’s expectations and the solution</a:t>
            </a:r>
          </a:p>
          <a:p>
            <a:pPr marL="342900" lvl="4" indent="-342900">
              <a:buNone/>
            </a:pPr>
            <a:endParaRPr lang="en-US" dirty="0" smtClean="0">
              <a:latin typeface="Times New Roman" pitchFamily="18" charset="0"/>
              <a:cs typeface="Times New Roman" pitchFamily="18" charset="0"/>
            </a:endParaRPr>
          </a:p>
          <a:p>
            <a:pPr marL="342900" lvl="4" indent="-342900">
              <a:buNone/>
            </a:pPr>
            <a:r>
              <a:rPr lang="en-US" dirty="0" smtClean="0">
                <a:latin typeface="Times New Roman" pitchFamily="18" charset="0"/>
                <a:cs typeface="Times New Roman" pitchFamily="18" charset="0"/>
              </a:rPr>
              <a:t>                                                </a:t>
            </a:r>
          </a:p>
          <a:p>
            <a:pPr marL="342900" lvl="4" indent="-342900">
              <a:buNone/>
            </a:pPr>
            <a:endParaRPr lang="en-US" dirty="0" smtClean="0">
              <a:latin typeface="Times New Roman" pitchFamily="18" charset="0"/>
              <a:cs typeface="Times New Roman" pitchFamily="18" charset="0"/>
            </a:endParaRP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5" name="Rounded Rectangle 4"/>
          <p:cNvSpPr/>
          <p:nvPr/>
        </p:nvSpPr>
        <p:spPr>
          <a:xfrm>
            <a:off x="381000" y="228600"/>
            <a:ext cx="8001000" cy="76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400" b="1" dirty="0" smtClean="0">
                <a:solidFill>
                  <a:schemeClr val="bg2">
                    <a:lumMod val="50000"/>
                  </a:schemeClr>
                </a:solidFill>
                <a:latin typeface="Times New Roman" pitchFamily="18" charset="0"/>
                <a:cs typeface="Times New Roman" pitchFamily="18" charset="0"/>
              </a:rPr>
              <a:t>Requirement </a:t>
            </a:r>
            <a:r>
              <a:rPr lang="en-US" sz="3400" b="1" dirty="0" smtClean="0">
                <a:solidFill>
                  <a:schemeClr val="bg2">
                    <a:lumMod val="50000"/>
                  </a:schemeClr>
                </a:solidFill>
                <a:latin typeface="Times New Roman" pitchFamily="18" charset="0"/>
                <a:cs typeface="Times New Roman" pitchFamily="18" charset="0"/>
              </a:rPr>
              <a:t>Gathering</a:t>
            </a:r>
            <a:endParaRPr lang="en-US" sz="3400" b="1"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19200"/>
            <a:ext cx="8226425" cy="4525963"/>
          </a:xfrm>
        </p:spPr>
        <p:txBody>
          <a:bodyPr/>
          <a:lstStyle/>
          <a:p>
            <a:pPr>
              <a:buNone/>
            </a:pPr>
            <a:r>
              <a:rPr lang="en-US" b="1" dirty="0" smtClean="0">
                <a:solidFill>
                  <a:srgbClr val="FFFF00"/>
                </a:solidFill>
                <a:latin typeface="Times New Roman" pitchFamily="18" charset="0"/>
                <a:cs typeface="Times New Roman" pitchFamily="18" charset="0"/>
              </a:rPr>
              <a:t>Technique</a:t>
            </a:r>
          </a:p>
          <a:p>
            <a:pPr>
              <a:buNone/>
            </a:pPr>
            <a:r>
              <a:rPr lang="en-US" dirty="0" smtClean="0">
                <a:latin typeface="Times New Roman" pitchFamily="18" charset="0"/>
                <a:cs typeface="Times New Roman" pitchFamily="18" charset="0"/>
              </a:rPr>
              <a:t>Random Sampling</a:t>
            </a:r>
          </a:p>
          <a:p>
            <a:pPr>
              <a:buNone/>
            </a:pPr>
            <a:r>
              <a:rPr lang="en-US" b="1" dirty="0" smtClean="0">
                <a:solidFill>
                  <a:srgbClr val="FFFF00"/>
                </a:solidFill>
                <a:latin typeface="Times New Roman" pitchFamily="18" charset="0"/>
                <a:cs typeface="Times New Roman" pitchFamily="18" charset="0"/>
              </a:rPr>
              <a:t>Sample Details</a:t>
            </a:r>
          </a:p>
          <a:p>
            <a:pPr>
              <a:buNone/>
            </a:pPr>
            <a:endParaRPr lang="en-US" dirty="0" smtClean="0"/>
          </a:p>
          <a:p>
            <a:pPr>
              <a:buNone/>
            </a:pPr>
            <a:endParaRPr lang="en-US" dirty="0"/>
          </a:p>
        </p:txBody>
      </p:sp>
      <p:graphicFrame>
        <p:nvGraphicFramePr>
          <p:cNvPr id="4" name="Table 3"/>
          <p:cNvGraphicFramePr>
            <a:graphicFrameLocks noGrp="1"/>
          </p:cNvGraphicFramePr>
          <p:nvPr/>
        </p:nvGraphicFramePr>
        <p:xfrm>
          <a:off x="228600" y="2743200"/>
          <a:ext cx="6248400" cy="1493520"/>
        </p:xfrm>
        <a:graphic>
          <a:graphicData uri="http://schemas.openxmlformats.org/drawingml/2006/table">
            <a:tbl>
              <a:tblPr firstRow="1" bandRow="1">
                <a:tableStyleId>{5C22544A-7EE6-4342-B048-85BDC9FD1C3A}</a:tableStyleId>
              </a:tblPr>
              <a:tblGrid>
                <a:gridCol w="2082800"/>
                <a:gridCol w="2082800"/>
                <a:gridCol w="2082800"/>
              </a:tblGrid>
              <a:tr h="381000">
                <a:tc>
                  <a:txBody>
                    <a:bodyPr/>
                    <a:lstStyle/>
                    <a:p>
                      <a:pPr marL="0" marR="0" algn="just">
                        <a:lnSpc>
                          <a:spcPct val="150000"/>
                        </a:lnSpc>
                        <a:spcBef>
                          <a:spcPts val="0"/>
                        </a:spcBef>
                        <a:spcAft>
                          <a:spcPts val="0"/>
                        </a:spcAft>
                      </a:pPr>
                      <a:r>
                        <a:rPr lang="en-US" sz="1600" b="1" dirty="0">
                          <a:solidFill>
                            <a:srgbClr val="000000"/>
                          </a:solidFill>
                          <a:latin typeface="Times New Roman"/>
                          <a:ea typeface="Times New Roman"/>
                          <a:cs typeface="Calibri"/>
                        </a:rPr>
                        <a:t>Respondents</a:t>
                      </a:r>
                      <a:endParaRPr lang="en-US" sz="1600" b="1" dirty="0">
                        <a:latin typeface="Calibri"/>
                        <a:ea typeface="Times New Roman"/>
                        <a:cs typeface="Calibri"/>
                      </a:endParaRPr>
                    </a:p>
                  </a:txBody>
                  <a:tcPr marL="68580" marR="68580" marT="0" marB="0"/>
                </a:tc>
                <a:tc>
                  <a:txBody>
                    <a:bodyPr/>
                    <a:lstStyle/>
                    <a:p>
                      <a:pPr marL="0" marR="0" algn="ctr">
                        <a:lnSpc>
                          <a:spcPct val="150000"/>
                        </a:lnSpc>
                        <a:spcBef>
                          <a:spcPts val="0"/>
                        </a:spcBef>
                        <a:spcAft>
                          <a:spcPts val="0"/>
                        </a:spcAft>
                      </a:pPr>
                      <a:r>
                        <a:rPr lang="en-US" sz="1600" b="1" dirty="0">
                          <a:solidFill>
                            <a:srgbClr val="000000"/>
                          </a:solidFill>
                          <a:latin typeface="Times New Roman"/>
                          <a:ea typeface="Times New Roman"/>
                          <a:cs typeface="Calibri"/>
                        </a:rPr>
                        <a:t>KNO</a:t>
                      </a:r>
                      <a:endParaRPr lang="en-US" sz="1600" b="1" dirty="0">
                        <a:latin typeface="Calibri"/>
                        <a:ea typeface="Times New Roman"/>
                        <a:cs typeface="Calibri"/>
                      </a:endParaRPr>
                    </a:p>
                  </a:txBody>
                  <a:tcPr marL="68580" marR="68580" marT="0" marB="0"/>
                </a:tc>
                <a:tc>
                  <a:txBody>
                    <a:bodyPr/>
                    <a:lstStyle/>
                    <a:p>
                      <a:pPr marL="0" marR="0" algn="ctr">
                        <a:lnSpc>
                          <a:spcPct val="150000"/>
                        </a:lnSpc>
                        <a:spcBef>
                          <a:spcPts val="0"/>
                        </a:spcBef>
                        <a:spcAft>
                          <a:spcPts val="0"/>
                        </a:spcAft>
                      </a:pPr>
                      <a:r>
                        <a:rPr lang="en-US" sz="1600" b="1" dirty="0">
                          <a:solidFill>
                            <a:srgbClr val="000000"/>
                          </a:solidFill>
                          <a:latin typeface="Times New Roman"/>
                          <a:ea typeface="Times New Roman"/>
                          <a:cs typeface="Calibri"/>
                        </a:rPr>
                        <a:t>OMS</a:t>
                      </a:r>
                      <a:endParaRPr lang="en-US" sz="1600" b="1" dirty="0">
                        <a:latin typeface="Calibri"/>
                        <a:ea typeface="Times New Roman"/>
                        <a:cs typeface="Calibri"/>
                      </a:endParaRPr>
                    </a:p>
                  </a:txBody>
                  <a:tcPr marL="68580" marR="68580" marT="0" marB="0"/>
                </a:tc>
              </a:tr>
              <a:tr h="370840">
                <a:tc>
                  <a:txBody>
                    <a:bodyPr/>
                    <a:lstStyle/>
                    <a:p>
                      <a:pPr marL="0" marR="0" algn="just">
                        <a:lnSpc>
                          <a:spcPct val="150000"/>
                        </a:lnSpc>
                        <a:spcBef>
                          <a:spcPts val="0"/>
                        </a:spcBef>
                        <a:spcAft>
                          <a:spcPts val="0"/>
                        </a:spcAft>
                      </a:pPr>
                      <a:r>
                        <a:rPr lang="en-US" sz="1600" b="1" dirty="0">
                          <a:solidFill>
                            <a:srgbClr val="000000"/>
                          </a:solidFill>
                          <a:latin typeface="Times New Roman"/>
                          <a:ea typeface="Times New Roman"/>
                          <a:cs typeface="Calibri"/>
                        </a:rPr>
                        <a:t>Doctors</a:t>
                      </a:r>
                      <a:endParaRPr lang="en-US" sz="1600" b="1" dirty="0">
                        <a:latin typeface="Calibri"/>
                        <a:ea typeface="Times New Roman"/>
                        <a:cs typeface="Calibri"/>
                      </a:endParaRPr>
                    </a:p>
                  </a:txBody>
                  <a:tcPr marL="68580" marR="68580" marT="0" marB="0"/>
                </a:tc>
                <a:tc>
                  <a:txBody>
                    <a:bodyPr/>
                    <a:lstStyle/>
                    <a:p>
                      <a:pPr marL="0" marR="0" algn="just">
                        <a:lnSpc>
                          <a:spcPct val="150000"/>
                        </a:lnSpc>
                        <a:spcBef>
                          <a:spcPts val="0"/>
                        </a:spcBef>
                        <a:spcAft>
                          <a:spcPts val="0"/>
                        </a:spcAft>
                      </a:pPr>
                      <a:r>
                        <a:rPr lang="en-US" sz="1600" b="1" dirty="0">
                          <a:solidFill>
                            <a:srgbClr val="000000"/>
                          </a:solidFill>
                          <a:latin typeface="Times New Roman"/>
                          <a:ea typeface="Times New Roman"/>
                          <a:cs typeface="Calibri"/>
                        </a:rPr>
                        <a:t>5</a:t>
                      </a:r>
                      <a:endParaRPr lang="en-US" sz="1600" b="1" dirty="0">
                        <a:latin typeface="Calibri"/>
                        <a:ea typeface="Times New Roman"/>
                        <a:cs typeface="Calibri"/>
                      </a:endParaRPr>
                    </a:p>
                  </a:txBody>
                  <a:tcPr marL="68580" marR="68580" marT="0" marB="0"/>
                </a:tc>
                <a:tc>
                  <a:txBody>
                    <a:bodyPr/>
                    <a:lstStyle/>
                    <a:p>
                      <a:pPr marL="0" marR="0" algn="just">
                        <a:lnSpc>
                          <a:spcPct val="150000"/>
                        </a:lnSpc>
                        <a:spcBef>
                          <a:spcPts val="0"/>
                        </a:spcBef>
                        <a:spcAft>
                          <a:spcPts val="0"/>
                        </a:spcAft>
                      </a:pPr>
                      <a:r>
                        <a:rPr lang="en-US" sz="1600" b="1" dirty="0">
                          <a:solidFill>
                            <a:srgbClr val="000000"/>
                          </a:solidFill>
                          <a:latin typeface="Times New Roman"/>
                          <a:ea typeface="Times New Roman"/>
                          <a:cs typeface="Calibri"/>
                        </a:rPr>
                        <a:t>4</a:t>
                      </a:r>
                      <a:endParaRPr lang="en-US" sz="1600" b="1" dirty="0">
                        <a:latin typeface="Calibri"/>
                        <a:ea typeface="Times New Roman"/>
                        <a:cs typeface="Calibri"/>
                      </a:endParaRPr>
                    </a:p>
                  </a:txBody>
                  <a:tcPr marL="68580" marR="68580" marT="0" marB="0"/>
                </a:tc>
              </a:tr>
              <a:tr h="370840">
                <a:tc>
                  <a:txBody>
                    <a:bodyPr/>
                    <a:lstStyle/>
                    <a:p>
                      <a:pPr marL="0" marR="0" algn="just">
                        <a:lnSpc>
                          <a:spcPct val="150000"/>
                        </a:lnSpc>
                        <a:spcBef>
                          <a:spcPts val="0"/>
                        </a:spcBef>
                        <a:spcAft>
                          <a:spcPts val="0"/>
                        </a:spcAft>
                      </a:pPr>
                      <a:r>
                        <a:rPr lang="en-US" sz="1600" b="1" dirty="0">
                          <a:solidFill>
                            <a:srgbClr val="000000"/>
                          </a:solidFill>
                          <a:latin typeface="Times New Roman"/>
                          <a:ea typeface="Times New Roman"/>
                          <a:cs typeface="Calibri"/>
                        </a:rPr>
                        <a:t>Nurses</a:t>
                      </a:r>
                      <a:endParaRPr lang="en-US" sz="1600" b="1" dirty="0">
                        <a:latin typeface="Calibri"/>
                        <a:ea typeface="Times New Roman"/>
                        <a:cs typeface="Calibri"/>
                      </a:endParaRPr>
                    </a:p>
                  </a:txBody>
                  <a:tcPr marL="68580" marR="68580" marT="0" marB="0"/>
                </a:tc>
                <a:tc>
                  <a:txBody>
                    <a:bodyPr/>
                    <a:lstStyle/>
                    <a:p>
                      <a:pPr marL="0" marR="0" algn="just">
                        <a:lnSpc>
                          <a:spcPct val="150000"/>
                        </a:lnSpc>
                        <a:spcBef>
                          <a:spcPts val="0"/>
                        </a:spcBef>
                        <a:spcAft>
                          <a:spcPts val="0"/>
                        </a:spcAft>
                      </a:pPr>
                      <a:r>
                        <a:rPr lang="en-US" sz="1600" b="1" dirty="0">
                          <a:solidFill>
                            <a:srgbClr val="000000"/>
                          </a:solidFill>
                          <a:latin typeface="Times New Roman"/>
                          <a:ea typeface="Times New Roman"/>
                          <a:cs typeface="Calibri"/>
                        </a:rPr>
                        <a:t>5</a:t>
                      </a:r>
                      <a:endParaRPr lang="en-US" sz="1600" b="1" dirty="0">
                        <a:latin typeface="Calibri"/>
                        <a:ea typeface="Times New Roman"/>
                        <a:cs typeface="Calibri"/>
                      </a:endParaRPr>
                    </a:p>
                  </a:txBody>
                  <a:tcPr marL="68580" marR="68580" marT="0" marB="0"/>
                </a:tc>
                <a:tc>
                  <a:txBody>
                    <a:bodyPr/>
                    <a:lstStyle/>
                    <a:p>
                      <a:pPr marL="0" marR="0" algn="just">
                        <a:lnSpc>
                          <a:spcPct val="150000"/>
                        </a:lnSpc>
                        <a:spcBef>
                          <a:spcPts val="0"/>
                        </a:spcBef>
                        <a:spcAft>
                          <a:spcPts val="0"/>
                        </a:spcAft>
                      </a:pPr>
                      <a:r>
                        <a:rPr lang="en-US" sz="1600" b="1" dirty="0">
                          <a:solidFill>
                            <a:srgbClr val="000000"/>
                          </a:solidFill>
                          <a:latin typeface="Times New Roman"/>
                          <a:ea typeface="Times New Roman"/>
                          <a:cs typeface="Calibri"/>
                        </a:rPr>
                        <a:t>7-10</a:t>
                      </a:r>
                      <a:endParaRPr lang="en-US" sz="1600" b="1" dirty="0">
                        <a:latin typeface="Calibri"/>
                        <a:ea typeface="Times New Roman"/>
                        <a:cs typeface="Calibri"/>
                      </a:endParaRPr>
                    </a:p>
                  </a:txBody>
                  <a:tcPr marL="68580" marR="68580" marT="0" marB="0"/>
                </a:tc>
              </a:tr>
              <a:tr h="370840">
                <a:tc>
                  <a:txBody>
                    <a:bodyPr/>
                    <a:lstStyle/>
                    <a:p>
                      <a:pPr marL="0" marR="0" algn="just">
                        <a:lnSpc>
                          <a:spcPct val="150000"/>
                        </a:lnSpc>
                        <a:spcBef>
                          <a:spcPts val="0"/>
                        </a:spcBef>
                        <a:spcAft>
                          <a:spcPts val="0"/>
                        </a:spcAft>
                      </a:pPr>
                      <a:r>
                        <a:rPr lang="en-US" sz="1600" b="1" dirty="0">
                          <a:solidFill>
                            <a:srgbClr val="000000"/>
                          </a:solidFill>
                          <a:latin typeface="Times New Roman"/>
                          <a:ea typeface="Times New Roman"/>
                          <a:cs typeface="Calibri"/>
                        </a:rPr>
                        <a:t>Receptionist</a:t>
                      </a:r>
                      <a:endParaRPr lang="en-US" sz="1600" b="1" dirty="0">
                        <a:latin typeface="Calibri"/>
                        <a:ea typeface="Times New Roman"/>
                        <a:cs typeface="Calibri"/>
                      </a:endParaRPr>
                    </a:p>
                  </a:txBody>
                  <a:tcPr marL="68580" marR="68580" marT="0" marB="0"/>
                </a:tc>
                <a:tc gridSpan="2">
                  <a:txBody>
                    <a:bodyPr/>
                    <a:lstStyle/>
                    <a:p>
                      <a:pPr marL="0" marR="0" algn="ctr">
                        <a:lnSpc>
                          <a:spcPct val="150000"/>
                        </a:lnSpc>
                        <a:spcBef>
                          <a:spcPts val="0"/>
                        </a:spcBef>
                        <a:spcAft>
                          <a:spcPts val="0"/>
                        </a:spcAft>
                      </a:pPr>
                      <a:r>
                        <a:rPr lang="en-US" sz="1600" b="1" dirty="0">
                          <a:solidFill>
                            <a:srgbClr val="000000"/>
                          </a:solidFill>
                          <a:latin typeface="Times New Roman"/>
                          <a:ea typeface="Times New Roman"/>
                          <a:cs typeface="Calibri"/>
                        </a:rPr>
                        <a:t>4</a:t>
                      </a:r>
                      <a:endParaRPr lang="en-US" sz="1600" b="1" dirty="0">
                        <a:latin typeface="Calibri"/>
                        <a:ea typeface="Times New Roman"/>
                        <a:cs typeface="Calibri"/>
                      </a:endParaRPr>
                    </a:p>
                  </a:txBody>
                  <a:tcPr marL="68580" marR="68580" marT="0" marB="0"/>
                </a:tc>
                <a:tc hMerge="1">
                  <a:txBody>
                    <a:bodyPr/>
                    <a:lstStyle/>
                    <a:p>
                      <a:pPr marL="0" marR="0" algn="just">
                        <a:lnSpc>
                          <a:spcPct val="150000"/>
                        </a:lnSpc>
                        <a:spcBef>
                          <a:spcPts val="0"/>
                        </a:spcBef>
                        <a:spcAft>
                          <a:spcPts val="0"/>
                        </a:spcAft>
                      </a:pPr>
                      <a:endParaRPr lang="en-US" sz="1100" dirty="0">
                        <a:latin typeface="Calibri"/>
                        <a:ea typeface="Times New Roman"/>
                        <a:cs typeface="Calibri"/>
                      </a:endParaRPr>
                    </a:p>
                  </a:txBody>
                  <a:tcPr marL="68580" marR="68580" marT="0" marB="0"/>
                </a:tc>
              </a:tr>
            </a:tbl>
          </a:graphicData>
        </a:graphic>
      </p:graphicFrame>
      <p:sp>
        <p:nvSpPr>
          <p:cNvPr id="5" name="Rectangle 4"/>
          <p:cNvSpPr/>
          <p:nvPr/>
        </p:nvSpPr>
        <p:spPr>
          <a:xfrm>
            <a:off x="2667000" y="4419600"/>
            <a:ext cx="6096000" cy="1477328"/>
          </a:xfrm>
          <a:prstGeom prst="rect">
            <a:avLst/>
          </a:prstGeom>
        </p:spPr>
        <p:txBody>
          <a:bodyPr wrap="square">
            <a:spAutoFit/>
          </a:bodyPr>
          <a:lstStyle/>
          <a:p>
            <a:pPr>
              <a:buNone/>
            </a:pPr>
            <a:r>
              <a:rPr lang="en-US" sz="2400" b="1" dirty="0" smtClean="0">
                <a:solidFill>
                  <a:srgbClr val="FFFF00"/>
                </a:solidFill>
                <a:latin typeface="Times New Roman" pitchFamily="18" charset="0"/>
                <a:cs typeface="Times New Roman" pitchFamily="18" charset="0"/>
              </a:rPr>
              <a:t>Challenge</a:t>
            </a:r>
          </a:p>
          <a:p>
            <a:pPr>
              <a:buNone/>
            </a:pPr>
            <a:endParaRPr lang="en-US"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To </a:t>
            </a:r>
            <a:r>
              <a:rPr lang="en-US" sz="2400" dirty="0" smtClean="0">
                <a:latin typeface="Times New Roman" pitchFamily="18" charset="0"/>
                <a:cs typeface="Times New Roman" pitchFamily="18" charset="0"/>
              </a:rPr>
              <a:t>get time to schedule meeting </a:t>
            </a:r>
            <a:r>
              <a:rPr lang="en-US" sz="2400" dirty="0" smtClean="0">
                <a:latin typeface="Times New Roman" pitchFamily="18" charset="0"/>
                <a:cs typeface="Times New Roman" pitchFamily="18" charset="0"/>
              </a:rPr>
              <a:t>and </a:t>
            </a:r>
            <a:r>
              <a:rPr lang="en-US" sz="2400" dirty="0" smtClean="0">
                <a:latin typeface="Times New Roman" pitchFamily="18" charset="0"/>
                <a:cs typeface="Times New Roman" pitchFamily="18" charset="0"/>
              </a:rPr>
              <a:t>interviews with the Doctor</a:t>
            </a:r>
            <a:endParaRPr lang="en-US" sz="2400" dirty="0">
              <a:latin typeface="Times New Roman" pitchFamily="18" charset="0"/>
              <a:cs typeface="Times New Roman" pitchFamily="18" charset="0"/>
            </a:endParaRPr>
          </a:p>
        </p:txBody>
      </p:sp>
      <p:sp>
        <p:nvSpPr>
          <p:cNvPr id="6" name="Rectangle 5"/>
          <p:cNvSpPr/>
          <p:nvPr/>
        </p:nvSpPr>
        <p:spPr>
          <a:xfrm>
            <a:off x="0" y="228600"/>
            <a:ext cx="50292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chemeClr val="bg2">
                    <a:lumMod val="50000"/>
                  </a:schemeClr>
                </a:solidFill>
              </a:rPr>
              <a:t>Requirement Gathering- Sampling</a:t>
            </a:r>
            <a:endParaRPr lang="en-US" b="1" dirty="0">
              <a:solidFill>
                <a:schemeClr val="bg2">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23622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b="1" dirty="0" smtClean="0">
                <a:solidFill>
                  <a:schemeClr val="bg2"/>
                </a:solidFill>
              </a:rPr>
              <a:t>Techniques used</a:t>
            </a:r>
            <a:endParaRPr lang="en-US" b="1" dirty="0">
              <a:solidFill>
                <a:schemeClr val="bg2"/>
              </a:solidFill>
            </a:endParaRPr>
          </a:p>
        </p:txBody>
      </p:sp>
      <p:sp>
        <p:nvSpPr>
          <p:cNvPr id="4" name="Content Placeholder 3"/>
          <p:cNvSpPr>
            <a:spLocks noGrp="1"/>
          </p:cNvSpPr>
          <p:nvPr>
            <p:ph idx="1"/>
          </p:nvPr>
        </p:nvSpPr>
        <p:spPr>
          <a:xfrm>
            <a:off x="455613" y="609600"/>
            <a:ext cx="8226425" cy="5516563"/>
          </a:xfrm>
        </p:spPr>
        <p:txBody>
          <a:bodyPr/>
          <a:lstStyle/>
          <a:p>
            <a:pPr>
              <a:buNone/>
            </a:pPr>
            <a:endParaRPr lang="en-US" dirty="0" smtClean="0">
              <a:solidFill>
                <a:srgbClr val="FFFF00"/>
              </a:solidFill>
            </a:endParaRPr>
          </a:p>
          <a:p>
            <a:pPr>
              <a:buNone/>
            </a:pPr>
            <a:endParaRPr lang="en-US" dirty="0" smtClean="0">
              <a:solidFill>
                <a:srgbClr val="FFFF00"/>
              </a:solidFill>
            </a:endParaRPr>
          </a:p>
          <a:p>
            <a:pPr>
              <a:buNone/>
            </a:pPr>
            <a:r>
              <a:rPr lang="en-US" dirty="0" smtClean="0">
                <a:solidFill>
                  <a:srgbClr val="FFFF00"/>
                </a:solidFill>
              </a:rPr>
              <a:t>Discussions    </a:t>
            </a:r>
            <a:r>
              <a:rPr lang="en-US" dirty="0" smtClean="0"/>
              <a:t>                         </a:t>
            </a:r>
            <a:r>
              <a:rPr lang="en-US" dirty="0" smtClean="0">
                <a:solidFill>
                  <a:srgbClr val="FFFF00"/>
                </a:solidFill>
              </a:rPr>
              <a:t>   Prototype</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solidFill>
                  <a:srgbClr val="FFFF00"/>
                </a:solidFill>
              </a:rPr>
              <a:t>Brain Storming </a:t>
            </a: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 </a:t>
            </a:r>
            <a:endParaRPr lang="en-US" dirty="0"/>
          </a:p>
        </p:txBody>
      </p:sp>
      <p:pic>
        <p:nvPicPr>
          <p:cNvPr id="6" name="Picture 5" descr="dis.jpg"/>
          <p:cNvPicPr>
            <a:picLocks noChangeAspect="1"/>
          </p:cNvPicPr>
          <p:nvPr/>
        </p:nvPicPr>
        <p:blipFill>
          <a:blip r:embed="rId2" cstate="print"/>
          <a:stretch>
            <a:fillRect/>
          </a:stretch>
        </p:blipFill>
        <p:spPr>
          <a:xfrm>
            <a:off x="533400" y="2133600"/>
            <a:ext cx="1657350" cy="1419225"/>
          </a:xfrm>
          <a:prstGeom prst="rect">
            <a:avLst/>
          </a:prstGeom>
        </p:spPr>
      </p:pic>
      <p:pic>
        <p:nvPicPr>
          <p:cNvPr id="7" name="Picture 6" descr="brain.jpg"/>
          <p:cNvPicPr>
            <a:picLocks noChangeAspect="1"/>
          </p:cNvPicPr>
          <p:nvPr/>
        </p:nvPicPr>
        <p:blipFill>
          <a:blip r:embed="rId3" cstate="print"/>
          <a:stretch>
            <a:fillRect/>
          </a:stretch>
        </p:blipFill>
        <p:spPr>
          <a:xfrm>
            <a:off x="381000" y="4267200"/>
            <a:ext cx="2628900" cy="1743075"/>
          </a:xfrm>
          <a:prstGeom prst="rect">
            <a:avLst/>
          </a:prstGeom>
        </p:spPr>
      </p:pic>
      <p:pic>
        <p:nvPicPr>
          <p:cNvPr id="8" name="Picture 7" descr="current summary slider-diagnosis etc.bmp"/>
          <p:cNvPicPr>
            <a:picLocks noChangeAspect="1"/>
          </p:cNvPicPr>
          <p:nvPr/>
        </p:nvPicPr>
        <p:blipFill>
          <a:blip r:embed="rId4" cstate="print"/>
          <a:stretch>
            <a:fillRect/>
          </a:stretch>
        </p:blipFill>
        <p:spPr>
          <a:xfrm>
            <a:off x="3886200" y="1066800"/>
            <a:ext cx="5029200" cy="5791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6425" cy="1143000"/>
          </a:xfrm>
        </p:spPr>
        <p:txBody>
          <a:bodyPr/>
          <a:lstStyle/>
          <a:p>
            <a:pPr algn="ctr"/>
            <a:endParaRPr lang="en-US" b="1" dirty="0">
              <a:solidFill>
                <a:srgbClr val="002060"/>
              </a:solidFill>
            </a:endParaRPr>
          </a:p>
        </p:txBody>
      </p:sp>
      <p:sp>
        <p:nvSpPr>
          <p:cNvPr id="3" name="Content Placeholder 2"/>
          <p:cNvSpPr>
            <a:spLocks noGrp="1"/>
          </p:cNvSpPr>
          <p:nvPr>
            <p:ph idx="1"/>
          </p:nvPr>
        </p:nvSpPr>
        <p:spPr>
          <a:xfrm>
            <a:off x="455613" y="1066800"/>
            <a:ext cx="8226425" cy="5059363"/>
          </a:xfrm>
        </p:spPr>
        <p:txBody>
          <a:bodyPr/>
          <a:lstStyle/>
          <a:p>
            <a:pPr marL="342900" lvl="3" indent="-342900"/>
            <a:r>
              <a:rPr lang="en-US" b="1" u="sng" dirty="0" smtClean="0">
                <a:solidFill>
                  <a:srgbClr val="FFFF00"/>
                </a:solidFill>
                <a:latin typeface="Times New Roman" pitchFamily="18" charset="0"/>
                <a:cs typeface="Times New Roman" pitchFamily="18" charset="0"/>
              </a:rPr>
              <a:t>End Users Details</a:t>
            </a:r>
            <a:endParaRPr lang="en-US" sz="2000" dirty="0" smtClean="0">
              <a:solidFill>
                <a:srgbClr val="FFFF00"/>
              </a:solidFill>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b="1" u="sng" dirty="0" smtClean="0">
                <a:solidFill>
                  <a:srgbClr val="FFFF00"/>
                </a:solidFill>
                <a:latin typeface="Times New Roman" pitchFamily="18" charset="0"/>
                <a:cs typeface="Times New Roman" pitchFamily="18" charset="0"/>
              </a:rPr>
              <a:t>Templates &amp; Outputs </a:t>
            </a:r>
            <a:r>
              <a:rPr lang="en-US" b="1" u="sng" dirty="0" smtClean="0">
                <a:solidFill>
                  <a:srgbClr val="FFFF00"/>
                </a:solidFill>
                <a:latin typeface="Times New Roman" pitchFamily="18" charset="0"/>
                <a:cs typeface="Times New Roman" pitchFamily="18" charset="0"/>
              </a:rPr>
              <a:t>formats</a:t>
            </a:r>
          </a:p>
          <a:p>
            <a:pPr lvl="0"/>
            <a:r>
              <a:rPr lang="en-US" b="1" u="sng" dirty="0" smtClean="0">
                <a:solidFill>
                  <a:srgbClr val="FFFF00"/>
                </a:solidFill>
                <a:latin typeface="Times New Roman" pitchFamily="18" charset="0"/>
                <a:cs typeface="Times New Roman" pitchFamily="18" charset="0"/>
              </a:rPr>
              <a:t>Web- Portal Data &amp; </a:t>
            </a:r>
            <a:r>
              <a:rPr lang="en-US" b="1" u="sng" dirty="0" smtClean="0">
                <a:solidFill>
                  <a:srgbClr val="FFFF00"/>
                </a:solidFill>
                <a:latin typeface="Times New Roman" pitchFamily="18" charset="0"/>
                <a:cs typeface="Times New Roman" pitchFamily="18" charset="0"/>
              </a:rPr>
              <a:t>information</a:t>
            </a:r>
          </a:p>
          <a:p>
            <a:r>
              <a:rPr lang="en-US" b="1" u="sng" dirty="0" smtClean="0">
                <a:solidFill>
                  <a:srgbClr val="FFFF00"/>
                </a:solidFill>
                <a:latin typeface="Times New Roman" pitchFamily="18" charset="0"/>
                <a:cs typeface="Times New Roman" pitchFamily="18" charset="0"/>
              </a:rPr>
              <a:t>Interfacing </a:t>
            </a:r>
            <a:r>
              <a:rPr lang="en-US" b="1" u="sng" dirty="0" smtClean="0">
                <a:solidFill>
                  <a:srgbClr val="FFFF00"/>
                </a:solidFill>
                <a:latin typeface="Times New Roman" pitchFamily="18" charset="0"/>
                <a:cs typeface="Times New Roman" pitchFamily="18" charset="0"/>
              </a:rPr>
              <a:t>Details</a:t>
            </a:r>
          </a:p>
          <a:p>
            <a:pPr lvl="0"/>
            <a:r>
              <a:rPr lang="en-US" b="1" u="sng" dirty="0" smtClean="0">
                <a:solidFill>
                  <a:srgbClr val="FFFF00"/>
                </a:solidFill>
                <a:latin typeface="Times New Roman" pitchFamily="18" charset="0"/>
                <a:cs typeface="Times New Roman" pitchFamily="18" charset="0"/>
              </a:rPr>
              <a:t>Hardware configuration </a:t>
            </a:r>
            <a:r>
              <a:rPr lang="en-US" b="1" u="sng" dirty="0" smtClean="0">
                <a:solidFill>
                  <a:srgbClr val="FFFF00"/>
                </a:solidFill>
                <a:latin typeface="Times New Roman" pitchFamily="18" charset="0"/>
                <a:cs typeface="Times New Roman" pitchFamily="18" charset="0"/>
              </a:rPr>
              <a:t>Details</a:t>
            </a:r>
          </a:p>
          <a:p>
            <a:pPr lvl="0"/>
            <a:r>
              <a:rPr lang="en-US" b="1" u="sng" dirty="0" smtClean="0">
                <a:solidFill>
                  <a:srgbClr val="FFFF00"/>
                </a:solidFill>
                <a:latin typeface="Times New Roman" pitchFamily="18" charset="0"/>
                <a:cs typeface="Times New Roman" pitchFamily="18" charset="0"/>
              </a:rPr>
              <a:t>Normal &amp; exceptional scenarios</a:t>
            </a:r>
          </a:p>
          <a:p>
            <a:r>
              <a:rPr lang="en-US" b="1" u="sng" dirty="0" smtClean="0">
                <a:solidFill>
                  <a:srgbClr val="FFFF00"/>
                </a:solidFill>
                <a:latin typeface="Times New Roman" pitchFamily="18" charset="0"/>
                <a:cs typeface="Times New Roman" pitchFamily="18" charset="0"/>
              </a:rPr>
              <a:t>User Role &amp; authentication Data</a:t>
            </a:r>
            <a:endParaRPr lang="en-US" u="sng" dirty="0" smtClean="0">
              <a:solidFill>
                <a:srgbClr val="FFFF00"/>
              </a:solidFill>
              <a:latin typeface="Times New Roman" pitchFamily="18" charset="0"/>
              <a:cs typeface="Times New Roman" pitchFamily="18" charset="0"/>
            </a:endParaRPr>
          </a:p>
          <a:p>
            <a:pPr lvl="0"/>
            <a:endParaRPr lang="en-US" u="sng" dirty="0" smtClean="0">
              <a:solidFill>
                <a:srgbClr val="FFFF00"/>
              </a:solidFill>
              <a:latin typeface="Times New Roman" pitchFamily="18" charset="0"/>
              <a:cs typeface="Times New Roman" pitchFamily="18" charset="0"/>
            </a:endParaRPr>
          </a:p>
          <a:p>
            <a:endParaRPr lang="en-US" u="sng" dirty="0" smtClean="0">
              <a:solidFill>
                <a:srgbClr val="FFFF00"/>
              </a:solidFill>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09600" y="1752600"/>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algn="ctr">
                        <a:lnSpc>
                          <a:spcPct val="150000"/>
                        </a:lnSpc>
                        <a:spcBef>
                          <a:spcPts val="0"/>
                        </a:spcBef>
                        <a:spcAft>
                          <a:spcPts val="0"/>
                        </a:spcAft>
                      </a:pPr>
                      <a:r>
                        <a:rPr lang="en-US" sz="1700" b="1" dirty="0">
                          <a:solidFill>
                            <a:srgbClr val="000000"/>
                          </a:solidFill>
                          <a:latin typeface="Times New Roman"/>
                          <a:ea typeface="Times New Roman"/>
                          <a:cs typeface="Calibri"/>
                        </a:rPr>
                        <a:t>No. of End users</a:t>
                      </a:r>
                      <a:endParaRPr lang="en-US" sz="1700" b="1" dirty="0">
                        <a:latin typeface="Calibri"/>
                        <a:ea typeface="Times New Roman"/>
                        <a:cs typeface="Calibri"/>
                      </a:endParaRPr>
                    </a:p>
                  </a:txBody>
                  <a:tcPr marL="68580" marR="68580" marT="0" marB="0"/>
                </a:tc>
                <a:tc>
                  <a:txBody>
                    <a:bodyPr/>
                    <a:lstStyle/>
                    <a:p>
                      <a:pPr marL="0" marR="0" algn="ctr">
                        <a:lnSpc>
                          <a:spcPct val="150000"/>
                        </a:lnSpc>
                        <a:spcBef>
                          <a:spcPts val="0"/>
                        </a:spcBef>
                        <a:spcAft>
                          <a:spcPts val="0"/>
                        </a:spcAft>
                      </a:pPr>
                      <a:r>
                        <a:rPr lang="en-US" sz="1700" b="1">
                          <a:solidFill>
                            <a:srgbClr val="000000"/>
                          </a:solidFill>
                          <a:latin typeface="Times New Roman"/>
                          <a:ea typeface="Times New Roman"/>
                          <a:cs typeface="Calibri"/>
                        </a:rPr>
                        <a:t>Types of End Users</a:t>
                      </a:r>
                      <a:endParaRPr lang="en-US" sz="1700" b="1">
                        <a:latin typeface="Calibri"/>
                        <a:ea typeface="Times New Roman"/>
                        <a:cs typeface="Calibri"/>
                      </a:endParaRPr>
                    </a:p>
                  </a:txBody>
                  <a:tcPr marL="68580" marR="68580" marT="0" marB="0"/>
                </a:tc>
              </a:tr>
              <a:tr h="370840">
                <a:tc>
                  <a:txBody>
                    <a:bodyPr/>
                    <a:lstStyle/>
                    <a:p>
                      <a:pPr marL="0" marR="0" algn="ctr">
                        <a:lnSpc>
                          <a:spcPct val="150000"/>
                        </a:lnSpc>
                        <a:spcBef>
                          <a:spcPts val="0"/>
                        </a:spcBef>
                        <a:spcAft>
                          <a:spcPts val="0"/>
                        </a:spcAft>
                      </a:pPr>
                      <a:r>
                        <a:rPr lang="en-US" sz="1700" b="1" dirty="0">
                          <a:solidFill>
                            <a:srgbClr val="000000"/>
                          </a:solidFill>
                          <a:latin typeface="Times New Roman"/>
                          <a:ea typeface="Times New Roman"/>
                          <a:cs typeface="Calibri"/>
                        </a:rPr>
                        <a:t>25</a:t>
                      </a:r>
                      <a:endParaRPr lang="en-US" sz="1700" b="1" dirty="0">
                        <a:latin typeface="Calibri"/>
                        <a:ea typeface="Times New Roman"/>
                        <a:cs typeface="Calibri"/>
                      </a:endParaRPr>
                    </a:p>
                  </a:txBody>
                  <a:tcPr marL="68580" marR="68580" marT="0" marB="0"/>
                </a:tc>
                <a:tc>
                  <a:txBody>
                    <a:bodyPr/>
                    <a:lstStyle/>
                    <a:p>
                      <a:pPr marL="0" marR="0" algn="ctr">
                        <a:lnSpc>
                          <a:spcPct val="150000"/>
                        </a:lnSpc>
                        <a:spcBef>
                          <a:spcPts val="0"/>
                        </a:spcBef>
                        <a:spcAft>
                          <a:spcPts val="0"/>
                        </a:spcAft>
                      </a:pPr>
                      <a:r>
                        <a:rPr lang="en-US" sz="1700" b="1" dirty="0">
                          <a:solidFill>
                            <a:srgbClr val="000000"/>
                          </a:solidFill>
                          <a:latin typeface="Times New Roman"/>
                          <a:ea typeface="Times New Roman"/>
                          <a:cs typeface="Calibri"/>
                        </a:rPr>
                        <a:t>Doctors, Nurses</a:t>
                      </a:r>
                      <a:endParaRPr lang="en-US" sz="1700" b="1" dirty="0">
                        <a:latin typeface="Calibri"/>
                        <a:ea typeface="Times New Roman"/>
                        <a:cs typeface="Calibri"/>
                      </a:endParaRPr>
                    </a:p>
                  </a:txBody>
                  <a:tcPr marL="68580" marR="68580" marT="0" marB="0"/>
                </a:tc>
              </a:tr>
            </a:tbl>
          </a:graphicData>
        </a:graphic>
      </p:graphicFrame>
      <p:sp>
        <p:nvSpPr>
          <p:cNvPr id="5" name="Rounded Rectangle 4"/>
          <p:cNvSpPr/>
          <p:nvPr/>
        </p:nvSpPr>
        <p:spPr>
          <a:xfrm>
            <a:off x="0" y="304800"/>
            <a:ext cx="4343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Information captured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b="1" dirty="0" smtClean="0">
                <a:solidFill>
                  <a:srgbClr val="002060"/>
                </a:solidFill>
                <a:latin typeface="Times New Roman" pitchFamily="18" charset="0"/>
                <a:cs typeface="Times New Roman" pitchFamily="18" charset="0"/>
              </a:rPr>
              <a:t/>
            </a:r>
            <a:br>
              <a:rPr lang="en-US" b="1" dirty="0" smtClean="0">
                <a:solidFill>
                  <a:srgbClr val="002060"/>
                </a:solidFill>
                <a:latin typeface="Times New Roman" pitchFamily="18" charset="0"/>
                <a:cs typeface="Times New Roman" pitchFamily="18" charset="0"/>
              </a:rPr>
            </a:br>
            <a:endParaRPr lang="en-US" b="1" dirty="0">
              <a:solidFill>
                <a:srgbClr val="002060"/>
              </a:solidFill>
            </a:endParaRPr>
          </a:p>
        </p:txBody>
      </p:sp>
      <p:sp>
        <p:nvSpPr>
          <p:cNvPr id="3" name="Content Placeholder 2"/>
          <p:cNvSpPr>
            <a:spLocks noGrp="1"/>
          </p:cNvSpPr>
          <p:nvPr>
            <p:ph idx="1"/>
          </p:nvPr>
        </p:nvSpPr>
        <p:spPr/>
        <p:txBody>
          <a:bodyPr/>
          <a:lstStyle/>
          <a:p>
            <a:pPr>
              <a:buNone/>
            </a:pPr>
            <a:r>
              <a:rPr lang="en-US" b="1" dirty="0" smtClean="0">
                <a:solidFill>
                  <a:srgbClr val="FFFF00"/>
                </a:solidFill>
              </a:rPr>
              <a:t>Master Data- </a:t>
            </a:r>
            <a:r>
              <a:rPr lang="en-US" dirty="0" smtClean="0"/>
              <a:t>Data which is uniform for a long period of time and does not change very often.</a:t>
            </a:r>
          </a:p>
          <a:p>
            <a:pPr>
              <a:buNone/>
            </a:pPr>
            <a:endParaRPr lang="en-US" dirty="0" smtClean="0"/>
          </a:p>
          <a:p>
            <a:pPr>
              <a:buNone/>
            </a:pPr>
            <a:r>
              <a:rPr lang="en-US" b="1" dirty="0" smtClean="0">
                <a:solidFill>
                  <a:srgbClr val="FFFF00"/>
                </a:solidFill>
              </a:rPr>
              <a:t>Master Data Preparation</a:t>
            </a:r>
          </a:p>
          <a:p>
            <a:pPr>
              <a:buNone/>
            </a:pPr>
            <a:r>
              <a:rPr lang="en-US" dirty="0" smtClean="0"/>
              <a:t>Pre-Defined format</a:t>
            </a:r>
          </a:p>
          <a:p>
            <a:pPr>
              <a:buNone/>
            </a:pPr>
            <a:r>
              <a:rPr lang="en-US" dirty="0" smtClean="0">
                <a:hlinkClick r:id="rId2" action="ppaction://hlinkfile"/>
              </a:rPr>
              <a:t>Dissertation\Consolidated master KNO 05012012 HBJPK.xlsx</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Rectangle 3"/>
          <p:cNvSpPr/>
          <p:nvPr/>
        </p:nvSpPr>
        <p:spPr>
          <a:xfrm>
            <a:off x="609600" y="381000"/>
            <a:ext cx="54864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Mater Data Preparation &amp; collection</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066800"/>
            <a:ext cx="8226425" cy="4525963"/>
          </a:xfrm>
        </p:spPr>
        <p:txBody>
          <a:bodyPr/>
          <a:lstStyle/>
          <a:p>
            <a:pPr lvl="0">
              <a:buNone/>
            </a:pPr>
            <a:r>
              <a:rPr lang="en-US" b="1" dirty="0" smtClean="0">
                <a:solidFill>
                  <a:srgbClr val="FFFF00"/>
                </a:solidFill>
              </a:rPr>
              <a:t>Solution Mapping doc-Volume </a:t>
            </a:r>
            <a:r>
              <a:rPr lang="en-US" b="1" dirty="0" smtClean="0">
                <a:solidFill>
                  <a:srgbClr val="FFFF00"/>
                </a:solidFill>
              </a:rPr>
              <a:t>1-Processes &amp; Policy</a:t>
            </a:r>
            <a:endParaRPr lang="en-US" dirty="0" smtClean="0">
              <a:solidFill>
                <a:srgbClr val="FFFF00"/>
              </a:solidFill>
            </a:endParaRPr>
          </a:p>
          <a:p>
            <a:pPr>
              <a:buNone/>
            </a:pPr>
            <a:endParaRPr lang="en-US" dirty="0"/>
          </a:p>
        </p:txBody>
      </p:sp>
      <p:sp>
        <p:nvSpPr>
          <p:cNvPr id="5" name="Rectangle 4"/>
          <p:cNvSpPr/>
          <p:nvPr/>
        </p:nvSpPr>
        <p:spPr>
          <a:xfrm>
            <a:off x="0" y="381000"/>
            <a:ext cx="6172200" cy="457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dirty="0" smtClean="0">
                <a:solidFill>
                  <a:schemeClr val="bg2"/>
                </a:solidFill>
                <a:latin typeface="Times New Roman" pitchFamily="18" charset="0"/>
                <a:cs typeface="Times New Roman" pitchFamily="18" charset="0"/>
              </a:rPr>
              <a:t>Development of solution mapping documents</a:t>
            </a:r>
            <a:endParaRPr lang="en-US" sz="2400" dirty="0">
              <a:solidFill>
                <a:schemeClr val="bg2"/>
              </a:solidFill>
            </a:endParaRPr>
          </a:p>
        </p:txBody>
      </p:sp>
      <p:graphicFrame>
        <p:nvGraphicFramePr>
          <p:cNvPr id="6" name="Diagram 5"/>
          <p:cNvGraphicFramePr/>
          <p:nvPr/>
        </p:nvGraphicFramePr>
        <p:xfrm>
          <a:off x="228600" y="1676400"/>
          <a:ext cx="388620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4495800" y="1905000"/>
          <a:ext cx="4343400" cy="279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3505200" y="5486400"/>
            <a:ext cx="4724400" cy="646331"/>
          </a:xfrm>
          <a:prstGeom prst="rect">
            <a:avLst/>
          </a:prstGeom>
          <a:noFill/>
        </p:spPr>
        <p:txBody>
          <a:bodyPr wrap="square" rtlCol="0">
            <a:spAutoFit/>
          </a:bodyPr>
          <a:lstStyle/>
          <a:p>
            <a:r>
              <a:rPr lang="en-US" dirty="0" smtClean="0"/>
              <a:t>Doc-</a:t>
            </a:r>
            <a:r>
              <a:rPr lang="en-US" dirty="0" smtClean="0">
                <a:hlinkClick r:id="rId12" action="ppaction://hlinkfile"/>
              </a:rPr>
              <a:t>Dissertation\13092011 </a:t>
            </a:r>
            <a:r>
              <a:rPr lang="en-US" dirty="0" err="1" smtClean="0">
                <a:hlinkClick r:id="rId12" action="ppaction://hlinkfile"/>
              </a:rPr>
              <a:t>Haga</a:t>
            </a:r>
            <a:r>
              <a:rPr lang="en-US" dirty="0" smtClean="0">
                <a:hlinkClick r:id="rId12" action="ppaction://hlinkfile"/>
              </a:rPr>
              <a:t> ENT Solution Mapping - Volume 1 Version 3.doc</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se case.bmp"/>
          <p:cNvPicPr>
            <a:picLocks noGrp="1"/>
          </p:cNvPicPr>
          <p:nvPr>
            <p:ph idx="1"/>
          </p:nvPr>
        </p:nvPicPr>
        <p:blipFill>
          <a:blip r:embed="rId2" cstate="print"/>
          <a:stretch>
            <a:fillRect/>
          </a:stretch>
        </p:blipFill>
        <p:spPr>
          <a:xfrm>
            <a:off x="228600" y="457200"/>
            <a:ext cx="8686800" cy="2161413"/>
          </a:xfrm>
          <a:prstGeom prst="rect">
            <a:avLst/>
          </a:prstGeom>
        </p:spPr>
      </p:pic>
      <p:pic>
        <p:nvPicPr>
          <p:cNvPr id="5" name="Picture 4" descr="To be.bmp"/>
          <p:cNvPicPr/>
          <p:nvPr/>
        </p:nvPicPr>
        <p:blipFill>
          <a:blip r:embed="rId3" cstate="print"/>
          <a:stretch>
            <a:fillRect/>
          </a:stretch>
        </p:blipFill>
        <p:spPr>
          <a:xfrm>
            <a:off x="228600" y="2667000"/>
            <a:ext cx="8610600" cy="4191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838200"/>
            <a:ext cx="8226425" cy="5287963"/>
          </a:xfrm>
        </p:spPr>
        <p:txBody>
          <a:bodyPr/>
          <a:lstStyle/>
          <a:p>
            <a:pPr>
              <a:buNone/>
            </a:pPr>
            <a:r>
              <a:rPr lang="en-US" u="sng" dirty="0" smtClean="0">
                <a:latin typeface="Times New Roman" pitchFamily="18" charset="0"/>
                <a:cs typeface="Times New Roman" pitchFamily="18" charset="0"/>
              </a:rPr>
              <a:t>Other Details</a:t>
            </a:r>
          </a:p>
          <a:p>
            <a:r>
              <a:rPr lang="en-US" dirty="0" smtClean="0">
                <a:latin typeface="Times New Roman" pitchFamily="18" charset="0"/>
                <a:cs typeface="Times New Roman" pitchFamily="18" charset="0"/>
              </a:rPr>
              <a:t>Reports</a:t>
            </a:r>
          </a:p>
          <a:p>
            <a:r>
              <a:rPr lang="en-US" dirty="0" smtClean="0">
                <a:latin typeface="Times New Roman" pitchFamily="18" charset="0"/>
                <a:cs typeface="Times New Roman" pitchFamily="18" charset="0"/>
              </a:rPr>
              <a:t>Interfacing Details</a:t>
            </a:r>
          </a:p>
          <a:p>
            <a:r>
              <a:rPr lang="en-US" dirty="0" smtClean="0">
                <a:latin typeface="Times New Roman" pitchFamily="18" charset="0"/>
                <a:cs typeface="Times New Roman" pitchFamily="18" charset="0"/>
              </a:rPr>
              <a:t>Hardware Configuration</a:t>
            </a:r>
          </a:p>
          <a:p>
            <a:r>
              <a:rPr lang="en-US" dirty="0" smtClean="0">
                <a:latin typeface="Times New Roman" pitchFamily="18" charset="0"/>
                <a:cs typeface="Times New Roman" pitchFamily="18" charset="0"/>
              </a:rPr>
              <a:t>Transition Plan</a:t>
            </a:r>
          </a:p>
          <a:p>
            <a:pPr>
              <a:buNone/>
            </a:pPr>
            <a:endParaRPr lang="en-US" dirty="0" smtClean="0">
              <a:solidFill>
                <a:srgbClr val="FFFF00"/>
              </a:solidFill>
              <a:latin typeface="Times New Roman" pitchFamily="18" charset="0"/>
              <a:cs typeface="Times New Roman" pitchFamily="18" charset="0"/>
            </a:endParaRPr>
          </a:p>
          <a:p>
            <a:pPr>
              <a:buNone/>
            </a:pPr>
            <a:r>
              <a:rPr lang="en-US" dirty="0" smtClean="0">
                <a:solidFill>
                  <a:srgbClr val="FFFF00"/>
                </a:solidFill>
                <a:latin typeface="Times New Roman" pitchFamily="18" charset="0"/>
                <a:cs typeface="Times New Roman" pitchFamily="18" charset="0"/>
              </a:rPr>
              <a:t>Solution </a:t>
            </a:r>
            <a:r>
              <a:rPr lang="en-US" dirty="0" smtClean="0">
                <a:solidFill>
                  <a:srgbClr val="FFFF00"/>
                </a:solidFill>
                <a:latin typeface="Times New Roman" pitchFamily="18" charset="0"/>
                <a:cs typeface="Times New Roman" pitchFamily="18" charset="0"/>
              </a:rPr>
              <a:t>Mapping Doc-Volume 2- Activity </a:t>
            </a:r>
            <a:r>
              <a:rPr lang="en-US" dirty="0" smtClean="0">
                <a:solidFill>
                  <a:srgbClr val="FFFF00"/>
                </a:solidFill>
                <a:latin typeface="Times New Roman" pitchFamily="18" charset="0"/>
                <a:cs typeface="Times New Roman" pitchFamily="18" charset="0"/>
              </a:rPr>
              <a:t>Details</a:t>
            </a:r>
          </a:p>
          <a:p>
            <a:pPr>
              <a:buNone/>
            </a:pPr>
            <a:r>
              <a:rPr lang="en-US" dirty="0" smtClean="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                     </a:t>
            </a:r>
            <a:r>
              <a:rPr lang="en-US" dirty="0" smtClean="0">
                <a:latin typeface="Times New Roman" pitchFamily="18" charset="0"/>
                <a:cs typeface="Times New Roman" pitchFamily="18" charset="0"/>
              </a:rPr>
              <a:t>This Volume is focused on the Application or </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the </a:t>
            </a:r>
            <a:r>
              <a:rPr lang="en-US" dirty="0" smtClean="0">
                <a:latin typeface="Times New Roman" pitchFamily="18" charset="0"/>
                <a:cs typeface="Times New Roman" pitchFamily="18" charset="0"/>
              </a:rPr>
              <a:t>solution to be implemented</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Doc </a:t>
            </a:r>
            <a:r>
              <a:rPr lang="en-US" dirty="0" smtClean="0">
                <a:latin typeface="Times New Roman" pitchFamily="18" charset="0"/>
                <a:cs typeface="Times New Roman" pitchFamily="18" charset="0"/>
              </a:rPr>
              <a:t>-</a:t>
            </a:r>
            <a:r>
              <a:rPr lang="fr-FR" dirty="0" smtClean="0">
                <a:latin typeface="Times New Roman" pitchFamily="18" charset="0"/>
                <a:cs typeface="Times New Roman" pitchFamily="18" charset="0"/>
                <a:hlinkClick r:id="rId2" action="ppaction://hlinkfile"/>
              </a:rPr>
              <a:t>Dissertation\15092011 </a:t>
            </a:r>
            <a:r>
              <a:rPr lang="fr-FR" dirty="0" err="1" smtClean="0">
                <a:latin typeface="Times New Roman" pitchFamily="18" charset="0"/>
                <a:cs typeface="Times New Roman" pitchFamily="18" charset="0"/>
                <a:hlinkClick r:id="rId2" action="ppaction://hlinkfile"/>
              </a:rPr>
              <a:t>Hagaziekenhuis</a:t>
            </a:r>
            <a:r>
              <a:rPr lang="fr-FR" dirty="0" smtClean="0">
                <a:latin typeface="Times New Roman" pitchFamily="18" charset="0"/>
                <a:cs typeface="Times New Roman" pitchFamily="18" charset="0"/>
                <a:hlinkClick r:id="rId2" action="ppaction://hlinkfile"/>
              </a:rPr>
              <a:t> ENT EMR Volume 2 Version 3.doc</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solidFill>
                <a:srgbClr val="FFFF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6425" cy="4525963"/>
          </a:xfrm>
        </p:spPr>
        <p:txBody>
          <a:bodyPr/>
          <a:lstStyle/>
          <a:p>
            <a:r>
              <a:rPr lang="en-US" b="1" dirty="0" smtClean="0">
                <a:solidFill>
                  <a:srgbClr val="FFFF00"/>
                </a:solidFill>
                <a:latin typeface="Times New Roman" pitchFamily="18" charset="0"/>
                <a:cs typeface="Times New Roman" pitchFamily="18" charset="0"/>
              </a:rPr>
              <a:t>Test Board &amp; </a:t>
            </a:r>
            <a:r>
              <a:rPr lang="en-US" b="1" dirty="0" smtClean="0">
                <a:solidFill>
                  <a:srgbClr val="FFFF00"/>
                </a:solidFill>
                <a:latin typeface="Times New Roman" pitchFamily="18" charset="0"/>
                <a:cs typeface="Times New Roman" pitchFamily="18" charset="0"/>
              </a:rPr>
              <a:t>Test scenarios</a:t>
            </a:r>
          </a:p>
          <a:p>
            <a:pPr>
              <a:buNone/>
            </a:pPr>
            <a:endParaRPr lang="en-US" dirty="0" smtClean="0"/>
          </a:p>
          <a:p>
            <a:pPr>
              <a:buNone/>
            </a:pPr>
            <a:endParaRPr lang="en-US" dirty="0" smtClean="0"/>
          </a:p>
          <a:p>
            <a:endParaRPr lang="en-US" dirty="0"/>
          </a:p>
        </p:txBody>
      </p:sp>
      <p:pic>
        <p:nvPicPr>
          <p:cNvPr id="4" name="Picture 3" descr="test.bmp"/>
          <p:cNvPicPr/>
          <p:nvPr/>
        </p:nvPicPr>
        <p:blipFill>
          <a:blip r:embed="rId2" cstate="print"/>
          <a:stretch>
            <a:fillRect/>
          </a:stretch>
        </p:blipFill>
        <p:spPr>
          <a:xfrm>
            <a:off x="0" y="1295400"/>
            <a:ext cx="9144000" cy="533939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16662" cy="1143000"/>
          </a:xfrm>
        </p:spPr>
        <p:txBody>
          <a:bodyPr/>
          <a:lstStyle/>
          <a:p>
            <a:r>
              <a:rPr lang="en-US" b="1" dirty="0" smtClean="0">
                <a:solidFill>
                  <a:srgbClr val="FFFF00"/>
                </a:solidFill>
              </a:rPr>
              <a:t>Introduction</a:t>
            </a:r>
            <a:endParaRPr lang="en-US" b="1" dirty="0">
              <a:solidFill>
                <a:srgbClr val="FFFF00"/>
              </a:solidFill>
            </a:endParaRPr>
          </a:p>
        </p:txBody>
      </p:sp>
      <p:sp>
        <p:nvSpPr>
          <p:cNvPr id="3" name="Content Placeholder 2"/>
          <p:cNvSpPr>
            <a:spLocks noGrp="1"/>
          </p:cNvSpPr>
          <p:nvPr>
            <p:ph idx="1"/>
          </p:nvPr>
        </p:nvSpPr>
        <p:spPr>
          <a:xfrm>
            <a:off x="2817813" y="685800"/>
            <a:ext cx="6326187" cy="5410200"/>
          </a:xfrm>
        </p:spPr>
        <p:txBody>
          <a:bodyPr/>
          <a:lstStyle/>
          <a:p>
            <a:pPr>
              <a:lnSpc>
                <a:spcPct val="150000"/>
              </a:lnSpc>
            </a:pPr>
            <a:r>
              <a:rPr lang="en-US" sz="1800" b="1" dirty="0" smtClean="0">
                <a:solidFill>
                  <a:srgbClr val="002060"/>
                </a:solidFill>
                <a:latin typeface="Times New Roman" pitchFamily="18" charset="0"/>
                <a:cs typeface="Times New Roman" pitchFamily="18" charset="0"/>
              </a:rPr>
              <a:t>ABOUT THE </a:t>
            </a:r>
            <a:r>
              <a:rPr lang="en-US" sz="1800" b="1" dirty="0" smtClean="0">
                <a:solidFill>
                  <a:srgbClr val="002060"/>
                </a:solidFill>
                <a:latin typeface="Times New Roman" pitchFamily="18" charset="0"/>
                <a:cs typeface="Times New Roman" pitchFamily="18" charset="0"/>
              </a:rPr>
              <a:t>PROJECT</a:t>
            </a:r>
          </a:p>
          <a:p>
            <a:pPr>
              <a:lnSpc>
                <a:spcPct val="150000"/>
              </a:lnSpc>
            </a:pPr>
            <a:r>
              <a:rPr lang="en-US" sz="1800" b="1" dirty="0" smtClean="0">
                <a:solidFill>
                  <a:srgbClr val="002060"/>
                </a:solidFill>
                <a:latin typeface="Times New Roman" pitchFamily="18" charset="0"/>
                <a:cs typeface="Times New Roman" pitchFamily="18" charset="0"/>
              </a:rPr>
              <a:t>OBJECTIVE </a:t>
            </a:r>
            <a:r>
              <a:rPr lang="en-US" sz="1800" b="1" dirty="0" smtClean="0">
                <a:solidFill>
                  <a:srgbClr val="002060"/>
                </a:solidFill>
                <a:latin typeface="Times New Roman" pitchFamily="18" charset="0"/>
                <a:cs typeface="Times New Roman" pitchFamily="18" charset="0"/>
              </a:rPr>
              <a:t>OF THE </a:t>
            </a:r>
            <a:r>
              <a:rPr lang="en-US" sz="1800" b="1" dirty="0" smtClean="0">
                <a:solidFill>
                  <a:srgbClr val="002060"/>
                </a:solidFill>
                <a:latin typeface="Times New Roman" pitchFamily="18" charset="0"/>
                <a:cs typeface="Times New Roman" pitchFamily="18" charset="0"/>
              </a:rPr>
              <a:t>STUDY</a:t>
            </a:r>
          </a:p>
          <a:p>
            <a:pPr>
              <a:lnSpc>
                <a:spcPct val="150000"/>
              </a:lnSpc>
            </a:pPr>
            <a:r>
              <a:rPr lang="en-US" sz="1800" b="1" dirty="0" smtClean="0">
                <a:solidFill>
                  <a:srgbClr val="002060"/>
                </a:solidFill>
                <a:latin typeface="Times New Roman" pitchFamily="18" charset="0"/>
                <a:cs typeface="Times New Roman" pitchFamily="18" charset="0"/>
              </a:rPr>
              <a:t>PROJECT BACKGROUND</a:t>
            </a:r>
            <a:endParaRPr lang="en-US" sz="1800" b="1" dirty="0" smtClean="0">
              <a:solidFill>
                <a:srgbClr val="002060"/>
              </a:solidFill>
              <a:latin typeface="Times New Roman" pitchFamily="18" charset="0"/>
              <a:cs typeface="Times New Roman" pitchFamily="18" charset="0"/>
            </a:endParaRPr>
          </a:p>
          <a:p>
            <a:pPr>
              <a:lnSpc>
                <a:spcPct val="150000"/>
              </a:lnSpc>
            </a:pPr>
            <a:r>
              <a:rPr lang="en-US" sz="1800" b="1" dirty="0" smtClean="0">
                <a:solidFill>
                  <a:srgbClr val="002060"/>
                </a:solidFill>
                <a:latin typeface="Times New Roman" pitchFamily="18" charset="0"/>
                <a:cs typeface="Times New Roman" pitchFamily="18" charset="0"/>
              </a:rPr>
              <a:t>METHODOLOGY</a:t>
            </a:r>
            <a:endParaRPr lang="en-US" sz="1800" b="1" dirty="0" smtClean="0">
              <a:solidFill>
                <a:srgbClr val="002060"/>
              </a:solidFill>
              <a:latin typeface="Times New Roman" pitchFamily="18" charset="0"/>
              <a:cs typeface="Times New Roman" pitchFamily="18" charset="0"/>
            </a:endParaRPr>
          </a:p>
          <a:p>
            <a:pPr>
              <a:lnSpc>
                <a:spcPct val="150000"/>
              </a:lnSpc>
            </a:pPr>
            <a:r>
              <a:rPr lang="en-US" sz="1800" b="1" dirty="0" smtClean="0">
                <a:solidFill>
                  <a:srgbClr val="002060"/>
                </a:solidFill>
                <a:latin typeface="Times New Roman" pitchFamily="18" charset="0"/>
                <a:cs typeface="Times New Roman" pitchFamily="18" charset="0"/>
              </a:rPr>
              <a:t>PRE-IMPLEMENTATION </a:t>
            </a:r>
            <a:r>
              <a:rPr lang="en-US" sz="1800" b="1" dirty="0" smtClean="0">
                <a:solidFill>
                  <a:srgbClr val="002060"/>
                </a:solidFill>
                <a:latin typeface="Times New Roman" pitchFamily="18" charset="0"/>
                <a:cs typeface="Times New Roman" pitchFamily="18" charset="0"/>
              </a:rPr>
              <a:t>PHASES COVERED FOR </a:t>
            </a:r>
            <a:r>
              <a:rPr lang="en-US" sz="1800" b="1" dirty="0" smtClean="0">
                <a:solidFill>
                  <a:srgbClr val="002060"/>
                </a:solidFill>
                <a:latin typeface="Times New Roman" pitchFamily="18" charset="0"/>
                <a:cs typeface="Times New Roman" pitchFamily="18" charset="0"/>
              </a:rPr>
              <a:t>APEX</a:t>
            </a:r>
          </a:p>
          <a:p>
            <a:pPr>
              <a:lnSpc>
                <a:spcPct val="150000"/>
              </a:lnSpc>
            </a:pPr>
            <a:r>
              <a:rPr lang="en-US" sz="1800" b="1" dirty="0" smtClean="0">
                <a:solidFill>
                  <a:srgbClr val="002060"/>
                </a:solidFill>
                <a:latin typeface="Times New Roman" pitchFamily="18" charset="0"/>
                <a:cs typeface="Times New Roman" pitchFamily="18" charset="0"/>
              </a:rPr>
              <a:t>RESULTS &amp; FINDING</a:t>
            </a:r>
          </a:p>
          <a:p>
            <a:pPr>
              <a:lnSpc>
                <a:spcPct val="150000"/>
              </a:lnSpc>
            </a:pPr>
            <a:r>
              <a:rPr lang="en-US" sz="1800" b="1" dirty="0" smtClean="0">
                <a:solidFill>
                  <a:srgbClr val="002060"/>
                </a:solidFill>
                <a:latin typeface="Times New Roman" pitchFamily="18" charset="0"/>
                <a:cs typeface="Times New Roman" pitchFamily="18" charset="0"/>
              </a:rPr>
              <a:t>CONCLUSION</a:t>
            </a:r>
          </a:p>
          <a:p>
            <a:pPr>
              <a:lnSpc>
                <a:spcPct val="150000"/>
              </a:lnSpc>
            </a:pPr>
            <a:r>
              <a:rPr lang="en-US" sz="1800" b="1" dirty="0" smtClean="0">
                <a:solidFill>
                  <a:srgbClr val="002060"/>
                </a:solidFill>
                <a:latin typeface="Times New Roman" pitchFamily="18" charset="0"/>
                <a:cs typeface="Times New Roman" pitchFamily="18" charset="0"/>
              </a:rPr>
              <a:t>RECOMMENDATIONS</a:t>
            </a:r>
          </a:p>
          <a:p>
            <a:pPr>
              <a:lnSpc>
                <a:spcPct val="150000"/>
              </a:lnSpc>
            </a:pPr>
            <a:r>
              <a:rPr lang="en-US" sz="1800" b="1" dirty="0" smtClean="0">
                <a:solidFill>
                  <a:srgbClr val="002060"/>
                </a:solidFill>
                <a:latin typeface="Times New Roman" pitchFamily="18" charset="0"/>
                <a:cs typeface="Times New Roman" pitchFamily="18" charset="0"/>
              </a:rPr>
              <a:t>REFERENCES</a:t>
            </a:r>
          </a:p>
          <a:p>
            <a:pPr>
              <a:buNone/>
            </a:pPr>
            <a:endParaRPr lang="en-US" sz="1800" b="1" dirty="0" smtClean="0">
              <a:solidFill>
                <a:srgbClr val="00206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5" name="Rectangle 2"/>
          <p:cNvSpPr>
            <a:spLocks noGrp="1" noChangeArrowheads="1"/>
          </p:cNvSpPr>
          <p:nvPr>
            <p:ph type="title" idx="4294967295"/>
          </p:nvPr>
        </p:nvSpPr>
        <p:spPr>
          <a:xfrm>
            <a:off x="741363" y="204788"/>
            <a:ext cx="5381625" cy="333375"/>
          </a:xfrm>
        </p:spPr>
        <p:txBody>
          <a:bodyPr/>
          <a:lstStyle/>
          <a:p>
            <a:pPr algn="ctr" eaLnBrk="1" hangingPunct="1"/>
            <a:endParaRPr lang="en-US" sz="2600" b="1" dirty="0" smtClean="0">
              <a:solidFill>
                <a:srgbClr val="002060"/>
              </a:solidFill>
              <a:latin typeface="Times New Roman" pitchFamily="18" charset="0"/>
              <a:cs typeface="Times New Roman" pitchFamily="18" charset="0"/>
            </a:endParaRPr>
          </a:p>
        </p:txBody>
      </p:sp>
      <p:sp>
        <p:nvSpPr>
          <p:cNvPr id="181256" name="Rectangle 3"/>
          <p:cNvSpPr>
            <a:spLocks noGrp="1" noChangeArrowheads="1"/>
          </p:cNvSpPr>
          <p:nvPr>
            <p:ph type="body" sz="half" idx="4294967295"/>
          </p:nvPr>
        </p:nvSpPr>
        <p:spPr>
          <a:xfrm>
            <a:off x="3276600" y="1676400"/>
            <a:ext cx="5257800" cy="4572000"/>
          </a:xfrm>
        </p:spPr>
        <p:txBody>
          <a:bodyPr/>
          <a:lstStyle/>
          <a:p>
            <a:pPr eaLnBrk="1" hangingPunct="1">
              <a:buClr>
                <a:srgbClr val="000066"/>
              </a:buClr>
              <a:buSzPct val="75000"/>
              <a:buFont typeface="Wingdings" pitchFamily="2" charset="2"/>
              <a:buChar char="Ø"/>
            </a:pPr>
            <a:endParaRPr lang="en-US" sz="800" b="1" dirty="0" smtClean="0">
              <a:solidFill>
                <a:srgbClr val="000066"/>
              </a:solidFill>
            </a:endParaRPr>
          </a:p>
          <a:p>
            <a:pPr eaLnBrk="1" hangingPunct="1">
              <a:buClr>
                <a:srgbClr val="000066"/>
              </a:buClr>
              <a:buSzPct val="75000"/>
            </a:pPr>
            <a:r>
              <a:rPr lang="en-US" b="1" dirty="0" smtClean="0">
                <a:latin typeface="Times New Roman" pitchFamily="18" charset="0"/>
                <a:cs typeface="Times New Roman" pitchFamily="18" charset="0"/>
              </a:rPr>
              <a:t>Configure System for ‘To-Be’ processes</a:t>
            </a:r>
          </a:p>
          <a:p>
            <a:pPr eaLnBrk="1" hangingPunct="1">
              <a:buClr>
                <a:srgbClr val="000066"/>
              </a:buClr>
              <a:buSzPct val="75000"/>
            </a:pPr>
            <a:r>
              <a:rPr lang="en-US" b="1" dirty="0" smtClean="0">
                <a:latin typeface="Times New Roman" pitchFamily="18" charset="0"/>
                <a:cs typeface="Times New Roman" pitchFamily="18" charset="0"/>
              </a:rPr>
              <a:t>Develop </a:t>
            </a:r>
            <a:r>
              <a:rPr lang="en-US" b="1" dirty="0" smtClean="0">
                <a:latin typeface="Times New Roman" pitchFamily="18" charset="0"/>
                <a:cs typeface="Times New Roman" pitchFamily="18" charset="0"/>
              </a:rPr>
              <a:t>Reports, Interfaces and Conversion </a:t>
            </a:r>
            <a:r>
              <a:rPr lang="en-US" b="1" dirty="0" smtClean="0">
                <a:latin typeface="Times New Roman" pitchFamily="18" charset="0"/>
                <a:cs typeface="Times New Roman" pitchFamily="18" charset="0"/>
              </a:rPr>
              <a:t>programs</a:t>
            </a:r>
          </a:p>
          <a:p>
            <a:pPr marL="236538" lvl="7" indent="-236538"/>
            <a:r>
              <a:rPr lang="en-US" b="1" dirty="0" smtClean="0">
                <a:latin typeface="Times New Roman" pitchFamily="18" charset="0"/>
                <a:cs typeface="Times New Roman" pitchFamily="18" charset="0"/>
              </a:rPr>
              <a:t>Application Configuration</a:t>
            </a:r>
          </a:p>
          <a:p>
            <a:pPr marL="236538" lvl="7" indent="-236538"/>
            <a:r>
              <a:rPr lang="en-US" b="1" dirty="0" smtClean="0">
                <a:solidFill>
                  <a:srgbClr val="FFFF00"/>
                </a:solidFill>
                <a:latin typeface="Times New Roman" pitchFamily="18" charset="0"/>
                <a:cs typeface="Times New Roman" pitchFamily="18" charset="0"/>
              </a:rPr>
              <a:t>Master Data import</a:t>
            </a:r>
          </a:p>
          <a:p>
            <a:pPr marL="236538" lvl="7" indent="-236538"/>
            <a:r>
              <a:rPr lang="en-US" b="1" dirty="0" smtClean="0">
                <a:solidFill>
                  <a:srgbClr val="FFFF00"/>
                </a:solidFill>
                <a:latin typeface="Times New Roman" pitchFamily="18" charset="0"/>
                <a:cs typeface="Times New Roman" pitchFamily="18" charset="0"/>
              </a:rPr>
              <a:t>Manual addition of specific master data(Medicine master, order set)</a:t>
            </a:r>
          </a:p>
          <a:p>
            <a:pPr marL="236538" lvl="7" indent="-236538"/>
            <a:r>
              <a:rPr lang="en-US" b="1" dirty="0" smtClean="0">
                <a:solidFill>
                  <a:srgbClr val="FFFF00"/>
                </a:solidFill>
                <a:latin typeface="Times New Roman" pitchFamily="18" charset="0"/>
                <a:cs typeface="Times New Roman" pitchFamily="18" charset="0"/>
              </a:rPr>
              <a:t>Master’s Configuration</a:t>
            </a:r>
          </a:p>
          <a:p>
            <a:pPr eaLnBrk="1" hangingPunct="1">
              <a:buClr>
                <a:srgbClr val="000066"/>
              </a:buClr>
              <a:buSzPct val="75000"/>
            </a:pPr>
            <a:endParaRPr lang="en-US" sz="1600" b="1" dirty="0" smtClean="0">
              <a:solidFill>
                <a:srgbClr val="000066"/>
              </a:solidFill>
            </a:endParaRPr>
          </a:p>
          <a:p>
            <a:pPr eaLnBrk="1" hangingPunct="1">
              <a:buClr>
                <a:srgbClr val="000066"/>
              </a:buClr>
              <a:buSzPct val="75000"/>
            </a:pPr>
            <a:endParaRPr lang="en-US" sz="1600" b="1" dirty="0" smtClean="0">
              <a:solidFill>
                <a:srgbClr val="000066"/>
              </a:solidFill>
            </a:endParaRPr>
          </a:p>
        </p:txBody>
      </p:sp>
      <p:sp>
        <p:nvSpPr>
          <p:cNvPr id="181257" name="Slide Number Placeholder 4"/>
          <p:cNvSpPr txBox="1">
            <a:spLocks noGrp="1"/>
          </p:cNvSpPr>
          <p:nvPr/>
        </p:nvSpPr>
        <p:spPr bwMode="auto">
          <a:xfrm>
            <a:off x="5715000" y="6477000"/>
            <a:ext cx="2171700" cy="228600"/>
          </a:xfrm>
          <a:prstGeom prst="rect">
            <a:avLst/>
          </a:prstGeom>
          <a:noFill/>
          <a:ln w="9525">
            <a:noFill/>
            <a:miter lim="800000"/>
            <a:headEnd/>
            <a:tailEnd/>
          </a:ln>
        </p:spPr>
        <p:txBody>
          <a:bodyPr/>
          <a:lstStyle/>
          <a:p>
            <a:pPr algn="ctr" eaLnBrk="0" hangingPunct="0">
              <a:lnSpc>
                <a:spcPct val="87000"/>
              </a:lnSpc>
            </a:pPr>
            <a:fld id="{7B3E3D42-4B3E-428E-B5A7-9A0D5AFC8485}" type="slidenum">
              <a:rPr lang="en-GB" sz="1400" b="1" i="1">
                <a:solidFill>
                  <a:schemeClr val="bg1"/>
                </a:solidFill>
              </a:rPr>
              <a:pPr algn="ctr" eaLnBrk="0" hangingPunct="0">
                <a:lnSpc>
                  <a:spcPct val="87000"/>
                </a:lnSpc>
              </a:pPr>
              <a:t>30</a:t>
            </a:fld>
            <a:r>
              <a:rPr lang="en-GB" sz="1400" b="1" i="1">
                <a:solidFill>
                  <a:schemeClr val="bg1"/>
                </a:solidFill>
              </a:rPr>
              <a:t> </a:t>
            </a:r>
          </a:p>
        </p:txBody>
      </p:sp>
      <p:sp>
        <p:nvSpPr>
          <p:cNvPr id="181258" name="AutoShape 4"/>
          <p:cNvSpPr>
            <a:spLocks noChangeArrowheads="1"/>
          </p:cNvSpPr>
          <p:nvPr/>
        </p:nvSpPr>
        <p:spPr bwMode="auto">
          <a:xfrm>
            <a:off x="381000" y="1371600"/>
            <a:ext cx="2438400" cy="1371600"/>
          </a:xfrm>
          <a:prstGeom prst="flowChartProcess">
            <a:avLst/>
          </a:prstGeom>
          <a:solidFill>
            <a:srgbClr val="FF9933"/>
          </a:solidFill>
          <a:ln w="9525">
            <a:solidFill>
              <a:schemeClr val="tx1"/>
            </a:solidFill>
            <a:miter lim="800000"/>
            <a:headEnd/>
            <a:tailEnd/>
          </a:ln>
        </p:spPr>
        <p:txBody>
          <a:bodyPr wrap="none" anchor="ctr"/>
          <a:lstStyle/>
          <a:p>
            <a:pPr algn="ctr" eaLnBrk="0" hangingPunct="0"/>
            <a:r>
              <a:rPr lang="en-GB" b="1">
                <a:latin typeface="Times New Roman" pitchFamily="18" charset="0"/>
              </a:rPr>
              <a:t>Configure System</a:t>
            </a:r>
          </a:p>
        </p:txBody>
      </p:sp>
      <p:sp>
        <p:nvSpPr>
          <p:cNvPr id="7" name="Rounded Rectangle 6"/>
          <p:cNvSpPr/>
          <p:nvPr/>
        </p:nvSpPr>
        <p:spPr>
          <a:xfrm>
            <a:off x="1676400" y="304800"/>
            <a:ext cx="5867400" cy="838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Configuration</a:t>
            </a:r>
            <a:endParaRPr lang="en-US" sz="2800" dirty="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rcRect/>
          <a:stretch>
            <a:fillRect/>
          </a:stretch>
        </p:blipFill>
        <p:spPr bwMode="auto">
          <a:xfrm>
            <a:off x="0" y="0"/>
            <a:ext cx="9144000" cy="3352800"/>
          </a:xfrm>
          <a:prstGeom prst="rect">
            <a:avLst/>
          </a:prstGeom>
          <a:noFill/>
          <a:ln w="9525">
            <a:noFill/>
            <a:miter lim="800000"/>
            <a:headEnd/>
            <a:tailEnd/>
          </a:ln>
        </p:spPr>
      </p:pic>
      <p:pic>
        <p:nvPicPr>
          <p:cNvPr id="5" name="Content Placeholder 4" descr="complaints.bmp"/>
          <p:cNvPicPr>
            <a:picLocks noGrp="1"/>
          </p:cNvPicPr>
          <p:nvPr>
            <p:ph idx="1"/>
          </p:nvPr>
        </p:nvPicPr>
        <p:blipFill>
          <a:blip r:embed="rId3" cstate="print"/>
          <a:stretch>
            <a:fillRect/>
          </a:stretch>
        </p:blipFill>
        <p:spPr>
          <a:xfrm>
            <a:off x="0" y="3200400"/>
            <a:ext cx="9144000" cy="3657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latin typeface="Times New Roman" pitchFamily="18" charset="0"/>
                <a:cs typeface="Times New Roman" pitchFamily="18" charset="0"/>
              </a:rPr>
              <a:t>Main Objective</a:t>
            </a:r>
          </a:p>
          <a:p>
            <a:pPr>
              <a:buNone/>
            </a:pPr>
            <a:r>
              <a:rPr lang="en-US" dirty="0" smtClean="0">
                <a:latin typeface="Times New Roman" pitchFamily="18" charset="0"/>
                <a:cs typeface="Times New Roman" pitchFamily="18" charset="0"/>
              </a:rPr>
              <a:t>Software </a:t>
            </a:r>
            <a:r>
              <a:rPr lang="en-US" dirty="0" smtClean="0">
                <a:latin typeface="Times New Roman" pitchFamily="18" charset="0"/>
                <a:cs typeface="Times New Roman" pitchFamily="18" charset="0"/>
              </a:rPr>
              <a:t>testing can be stated as the process of </a:t>
            </a:r>
            <a:r>
              <a:rPr lang="en-US" dirty="0" smtClean="0">
                <a:latin typeface="Times New Roman" pitchFamily="18" charset="0"/>
                <a:cs typeface="Times New Roman" pitchFamily="18" charset="0"/>
              </a:rPr>
              <a:t>validating and </a:t>
            </a:r>
            <a:r>
              <a:rPr lang="en-US" dirty="0" smtClean="0">
                <a:latin typeface="Times New Roman" pitchFamily="18" charset="0"/>
                <a:cs typeface="Times New Roman" pitchFamily="18" charset="0"/>
              </a:rPr>
              <a:t>verifying that a </a:t>
            </a:r>
            <a:r>
              <a:rPr lang="en-US" dirty="0" smtClean="0">
                <a:latin typeface="Times New Roman" pitchFamily="18" charset="0"/>
                <a:cs typeface="Times New Roman" pitchFamily="18" charset="0"/>
              </a:rPr>
              <a:t>software program/application/ product:</a:t>
            </a:r>
          </a:p>
          <a:p>
            <a:pPr>
              <a:buNone/>
            </a:pP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meets the requirements that guided its design and development;</a:t>
            </a:r>
          </a:p>
          <a:p>
            <a:pPr lvl="0"/>
            <a:r>
              <a:rPr lang="en-US" dirty="0" smtClean="0">
                <a:latin typeface="Times New Roman" pitchFamily="18" charset="0"/>
                <a:cs typeface="Times New Roman" pitchFamily="18" charset="0"/>
              </a:rPr>
              <a:t>works as expected; and</a:t>
            </a:r>
          </a:p>
          <a:p>
            <a:pPr lvl="0"/>
            <a:r>
              <a:rPr lang="en-US" dirty="0" smtClean="0">
                <a:latin typeface="Times New Roman" pitchFamily="18" charset="0"/>
                <a:cs typeface="Times New Roman" pitchFamily="18" charset="0"/>
              </a:rPr>
              <a:t>Can be implemented with the same characteristics as required.</a:t>
            </a:r>
          </a:p>
          <a:p>
            <a:pPr>
              <a:buNone/>
            </a:pPr>
            <a:endParaRPr lang="en-US" dirty="0">
              <a:latin typeface="Times New Roman" pitchFamily="18" charset="0"/>
              <a:cs typeface="Times New Roman" pitchFamily="18" charset="0"/>
            </a:endParaRPr>
          </a:p>
        </p:txBody>
      </p:sp>
      <p:sp>
        <p:nvSpPr>
          <p:cNvPr id="4" name="Rounded Rectangle 3"/>
          <p:cNvSpPr/>
          <p:nvPr/>
        </p:nvSpPr>
        <p:spPr>
          <a:xfrm>
            <a:off x="228600" y="228600"/>
            <a:ext cx="8915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i="1" dirty="0" smtClean="0">
                <a:solidFill>
                  <a:schemeClr val="bg2"/>
                </a:solidFill>
                <a:latin typeface="Times New Roman" pitchFamily="18" charset="0"/>
                <a:cs typeface="Times New Roman" pitchFamily="18" charset="0"/>
              </a:rPr>
              <a:t>Testing and debugging (Validation) &amp; release</a:t>
            </a:r>
            <a:endParaRPr lang="en-US" sz="3400"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6425" cy="1143000"/>
          </a:xfrm>
        </p:spPr>
        <p:txBody>
          <a:bodyPr/>
          <a:lstStyle/>
          <a:p>
            <a:pPr algn="ctr"/>
            <a:r>
              <a:rPr lang="en-US" dirty="0" smtClean="0">
                <a:solidFill>
                  <a:srgbClr val="FFFF00"/>
                </a:solidFill>
                <a:latin typeface="Times New Roman" pitchFamily="18" charset="0"/>
                <a:cs typeface="Times New Roman" pitchFamily="18" charset="0"/>
              </a:rPr>
              <a:t>Testing was done at three levels-</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6425" cy="4525963"/>
          </a:xfrm>
        </p:spPr>
        <p:txBody>
          <a:bodyPr/>
          <a:lstStyle/>
          <a:p>
            <a:pPr marL="342900" lvl="6" indent="-342900">
              <a:buNone/>
            </a:pPr>
            <a:r>
              <a:rPr lang="en-US" b="1" dirty="0" smtClean="0">
                <a:solidFill>
                  <a:srgbClr val="FFFF00"/>
                </a:solidFill>
                <a:latin typeface="Times New Roman" pitchFamily="18" charset="0"/>
                <a:cs typeface="Times New Roman" pitchFamily="18" charset="0"/>
              </a:rPr>
              <a:t>Development Level</a:t>
            </a:r>
            <a:endParaRPr lang="en-US" sz="2000" dirty="0" smtClean="0">
              <a:solidFill>
                <a:srgbClr val="FFFF00"/>
              </a:solidFill>
              <a:latin typeface="Times New Roman" pitchFamily="18" charset="0"/>
              <a:cs typeface="Times New Roman" pitchFamily="18" charset="0"/>
            </a:endParaRPr>
          </a:p>
          <a:p>
            <a:pPr>
              <a:buNone/>
            </a:pPr>
            <a:r>
              <a:rPr lang="en-US" b="1" u="sng" dirty="0" smtClean="0">
                <a:latin typeface="Times New Roman" pitchFamily="18" charset="0"/>
                <a:cs typeface="Times New Roman" pitchFamily="18" charset="0"/>
              </a:rPr>
              <a:t>Sanity </a:t>
            </a:r>
            <a:r>
              <a:rPr lang="en-US" b="1" u="sng" dirty="0" smtClean="0">
                <a:latin typeface="Times New Roman" pitchFamily="18" charset="0"/>
                <a:cs typeface="Times New Roman" pitchFamily="18" charset="0"/>
              </a:rPr>
              <a:t>testing</a:t>
            </a:r>
          </a:p>
          <a:p>
            <a:pPr>
              <a:buNone/>
            </a:pPr>
            <a:r>
              <a:rPr lang="en-US" b="1" dirty="0" smtClean="0">
                <a:latin typeface="Times New Roman" pitchFamily="18" charset="0"/>
                <a:cs typeface="Times New Roman" pitchFamily="18" charset="0"/>
              </a:rPr>
              <a:t>Testing </a:t>
            </a:r>
            <a:r>
              <a:rPr lang="en-US" b="1" dirty="0" smtClean="0">
                <a:latin typeface="Times New Roman" pitchFamily="18" charset="0"/>
                <a:cs typeface="Times New Roman" pitchFamily="18" charset="0"/>
              </a:rPr>
              <a:t>to determine if a new software version is performing well enough to accept it for a major testing </a:t>
            </a:r>
            <a:r>
              <a:rPr lang="en-US" b="1" dirty="0" smtClean="0">
                <a:latin typeface="Times New Roman" pitchFamily="18" charset="0"/>
                <a:cs typeface="Times New Roman" pitchFamily="18" charset="0"/>
              </a:rPr>
              <a:t>effort</a:t>
            </a:r>
          </a:p>
          <a:p>
            <a:pPr>
              <a:buNone/>
            </a:pPr>
            <a:endParaRPr lang="en-US" b="1" dirty="0" smtClean="0">
              <a:latin typeface="Times New Roman" pitchFamily="18" charset="0"/>
              <a:cs typeface="Times New Roman" pitchFamily="18" charset="0"/>
            </a:endParaRPr>
          </a:p>
          <a:p>
            <a:pPr>
              <a:buNone/>
            </a:pPr>
            <a:r>
              <a:rPr lang="en-US" b="1" u="sng" dirty="0" smtClean="0">
                <a:latin typeface="Times New Roman" pitchFamily="18" charset="0"/>
                <a:cs typeface="Times New Roman" pitchFamily="18" charset="0"/>
              </a:rPr>
              <a:t>Black </a:t>
            </a:r>
            <a:r>
              <a:rPr lang="en-US" b="1" u="sng" dirty="0" smtClean="0">
                <a:latin typeface="Times New Roman" pitchFamily="18" charset="0"/>
                <a:cs typeface="Times New Roman" pitchFamily="18" charset="0"/>
              </a:rPr>
              <a:t>Box testing</a:t>
            </a:r>
            <a:endParaRPr lang="en-US" sz="2000" u="sng"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Internal </a:t>
            </a:r>
            <a:r>
              <a:rPr lang="en-US" b="1" dirty="0" smtClean="0">
                <a:latin typeface="Times New Roman" pitchFamily="18" charset="0"/>
                <a:cs typeface="Times New Roman" pitchFamily="18" charset="0"/>
              </a:rPr>
              <a:t>system design is not considered in this type of testing. Tests are based on requirements and functionality</a:t>
            </a:r>
            <a:r>
              <a:rPr lang="en-US" b="1" dirty="0" smtClean="0">
                <a:latin typeface="Times New Roman" pitchFamily="18" charset="0"/>
                <a:cs typeface="Times New Roman" pitchFamily="18" charset="0"/>
              </a:rPr>
              <a:t>.</a:t>
            </a:r>
          </a:p>
          <a:p>
            <a:pPr marL="2462213" indent="0">
              <a:buNone/>
            </a:pPr>
            <a:r>
              <a:rPr lang="en-US" sz="2500" b="1" dirty="0" smtClean="0">
                <a:solidFill>
                  <a:srgbClr val="FFFF00"/>
                </a:solidFill>
                <a:latin typeface="Times New Roman" pitchFamily="18" charset="0"/>
                <a:cs typeface="Times New Roman" pitchFamily="18" charset="0"/>
              </a:rPr>
              <a:t>End result- </a:t>
            </a:r>
          </a:p>
          <a:p>
            <a:pPr marL="2462213" indent="0">
              <a:buNone/>
            </a:pPr>
            <a:r>
              <a:rPr lang="en-US" sz="2500" b="1" dirty="0" smtClean="0">
                <a:solidFill>
                  <a:srgbClr val="FFFF00"/>
                </a:solidFill>
                <a:latin typeface="Times New Roman" pitchFamily="18" charset="0"/>
                <a:cs typeface="Times New Roman" pitchFamily="18" charset="0"/>
              </a:rPr>
              <a:t>Acceptance testing Log</a:t>
            </a:r>
          </a:p>
          <a:p>
            <a:pPr marL="2462213" indent="0">
              <a:buNone/>
            </a:pPr>
            <a:r>
              <a:rPr lang="en-US" sz="2500" b="1" dirty="0" smtClean="0">
                <a:solidFill>
                  <a:srgbClr val="FFFF00"/>
                </a:solidFill>
                <a:latin typeface="Times New Roman" pitchFamily="18" charset="0"/>
                <a:cs typeface="Times New Roman" pitchFamily="18" charset="0"/>
              </a:rPr>
              <a:t>Testing report</a:t>
            </a:r>
            <a:endParaRPr lang="en-US" sz="2500" dirty="0" smtClean="0">
              <a:solidFill>
                <a:srgbClr val="FFFF00"/>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lvl="1"/>
            <a:r>
              <a:rPr lang="en-US" sz="2400" b="1" dirty="0" smtClean="0">
                <a:solidFill>
                  <a:srgbClr val="FFFF00"/>
                </a:solidFill>
                <a:latin typeface="Times New Roman" pitchFamily="18" charset="0"/>
                <a:cs typeface="Times New Roman" pitchFamily="18" charset="0"/>
              </a:rPr>
              <a:t>Implementer’s level </a:t>
            </a:r>
            <a:r>
              <a:rPr lang="en-US" sz="2400" dirty="0" smtClean="0">
                <a:solidFill>
                  <a:srgbClr val="FFFF00"/>
                </a:solidFill>
                <a:latin typeface="Times New Roman" pitchFamily="18" charset="0"/>
                <a:cs typeface="Times New Roman" pitchFamily="18" charset="0"/>
              </a:rPr>
              <a:t/>
            </a:r>
            <a:br>
              <a:rPr lang="en-US" sz="2400" dirty="0" smtClean="0">
                <a:solidFill>
                  <a:srgbClr val="FFFF00"/>
                </a:solidFill>
                <a:latin typeface="Times New Roman" pitchFamily="18" charset="0"/>
                <a:cs typeface="Times New Roman" pitchFamily="18" charset="0"/>
              </a:rPr>
            </a:br>
            <a:endParaRPr lang="en-US" sz="24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455613" y="914400"/>
            <a:ext cx="8226425" cy="4525963"/>
          </a:xfrm>
        </p:spPr>
        <p:txBody>
          <a:bodyPr/>
          <a:lstStyle/>
          <a:p>
            <a:pPr lvl="0">
              <a:buNone/>
            </a:pPr>
            <a:r>
              <a:rPr lang="en-US" b="1" u="sng" dirty="0" smtClean="0">
                <a:latin typeface="Times New Roman" pitchFamily="18" charset="0"/>
                <a:cs typeface="Times New Roman" pitchFamily="18" charset="0"/>
              </a:rPr>
              <a:t>Functional Testing </a:t>
            </a:r>
          </a:p>
          <a:p>
            <a:pPr lvl="0">
              <a:buNone/>
            </a:pPr>
            <a:r>
              <a:rPr lang="en-US" dirty="0" smtClean="0">
                <a:latin typeface="Times New Roman" pitchFamily="18" charset="0"/>
                <a:cs typeface="Times New Roman" pitchFamily="18" charset="0"/>
              </a:rPr>
              <a:t>This </a:t>
            </a:r>
            <a:r>
              <a:rPr lang="en-US" dirty="0" smtClean="0">
                <a:latin typeface="Times New Roman" pitchFamily="18" charset="0"/>
                <a:cs typeface="Times New Roman" pitchFamily="18" charset="0"/>
              </a:rPr>
              <a:t>type of testing ignores the internal parts and focus on the output is as per requirement or </a:t>
            </a:r>
            <a:r>
              <a:rPr lang="en-US" dirty="0" smtClean="0">
                <a:latin typeface="Times New Roman" pitchFamily="18" charset="0"/>
                <a:cs typeface="Times New Roman" pitchFamily="18" charset="0"/>
              </a:rPr>
              <a:t>not</a:t>
            </a:r>
          </a:p>
          <a:p>
            <a:pPr lvl="0">
              <a:buNone/>
            </a:pPr>
            <a:endParaRPr lang="en-US" b="1" dirty="0" smtClean="0">
              <a:latin typeface="Times New Roman" pitchFamily="18" charset="0"/>
              <a:cs typeface="Times New Roman" pitchFamily="18" charset="0"/>
            </a:endParaRPr>
          </a:p>
          <a:p>
            <a:pPr>
              <a:buNone/>
            </a:pPr>
            <a:r>
              <a:rPr lang="en-US" b="1" dirty="0" smtClean="0">
                <a:solidFill>
                  <a:srgbClr val="FFFF00"/>
                </a:solidFill>
                <a:latin typeface="Times New Roman" pitchFamily="18" charset="0"/>
                <a:cs typeface="Times New Roman" pitchFamily="18" charset="0"/>
              </a:rPr>
              <a:t>Customer </a:t>
            </a:r>
            <a:r>
              <a:rPr lang="en-US" b="1" dirty="0" smtClean="0">
                <a:solidFill>
                  <a:srgbClr val="FFFF00"/>
                </a:solidFill>
                <a:latin typeface="Times New Roman" pitchFamily="18" charset="0"/>
                <a:cs typeface="Times New Roman" pitchFamily="18" charset="0"/>
              </a:rPr>
              <a:t>level</a:t>
            </a:r>
          </a:p>
          <a:p>
            <a:pPr>
              <a:buNone/>
            </a:pPr>
            <a:r>
              <a:rPr lang="en-US" b="1" u="sng" dirty="0" smtClean="0">
                <a:latin typeface="Times New Roman" pitchFamily="18" charset="0"/>
                <a:cs typeface="Times New Roman" pitchFamily="18" charset="0"/>
              </a:rPr>
              <a:t>Acceptance </a:t>
            </a:r>
            <a:r>
              <a:rPr lang="en-US" b="1" u="sng" dirty="0" smtClean="0">
                <a:latin typeface="Times New Roman" pitchFamily="18" charset="0"/>
                <a:cs typeface="Times New Roman" pitchFamily="18" charset="0"/>
              </a:rPr>
              <a:t>testing</a:t>
            </a:r>
          </a:p>
          <a:p>
            <a:pPr>
              <a:buNone/>
            </a:pPr>
            <a:r>
              <a:rPr lang="en-US" dirty="0" smtClean="0">
                <a:latin typeface="Times New Roman" pitchFamily="18" charset="0"/>
                <a:cs typeface="Times New Roman" pitchFamily="18" charset="0"/>
              </a:rPr>
              <a:t>Normally this type of testing is done to verify if system meets the customer specified requirements.</a:t>
            </a: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Parallel </a:t>
            </a:r>
            <a:r>
              <a:rPr lang="en-US" b="1" u="sng" dirty="0" smtClean="0">
                <a:latin typeface="Times New Roman" pitchFamily="18" charset="0"/>
                <a:cs typeface="Times New Roman" pitchFamily="18" charset="0"/>
              </a:rPr>
              <a:t>testing </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Testing with live database</a:t>
            </a:r>
          </a:p>
          <a:p>
            <a:pPr>
              <a:buNone/>
            </a:pPr>
            <a:endParaRPr lang="en-US" sz="3200" dirty="0" smtClean="0">
              <a:latin typeface="Times New Roman" pitchFamily="18" charset="0"/>
              <a:cs typeface="Times New Roman" pitchFamily="18" charset="0"/>
            </a:endParaRPr>
          </a:p>
          <a:p>
            <a:pPr lvl="0">
              <a:buNone/>
            </a:pPr>
            <a:endParaRPr lang="en-US" b="1" dirty="0" smtClean="0"/>
          </a:p>
          <a:p>
            <a:pPr lvl="0">
              <a:buNone/>
            </a:pPr>
            <a:endParaRPr lang="en-US" dirty="0" smtClean="0"/>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5058" name="Picture 2" descr="I:\Dissertation report-priyanka Yadav- Black book\Hague issue log.bmp"/>
          <p:cNvPicPr>
            <a:picLocks noChangeAspect="1" noChangeArrowheads="1"/>
          </p:cNvPicPr>
          <p:nvPr/>
        </p:nvPicPr>
        <p:blipFill>
          <a:blip r:embed="rId2" cstate="print"/>
          <a:srcRect/>
          <a:stretch>
            <a:fillRect/>
          </a:stretch>
        </p:blipFill>
        <p:spPr bwMode="auto">
          <a:xfrm>
            <a:off x="-1143000" y="-381000"/>
            <a:ext cx="11811000" cy="7620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Times New Roman" pitchFamily="18" charset="0"/>
                <a:cs typeface="Times New Roman" pitchFamily="18" charset="0"/>
              </a:rPr>
              <a:t>Defects, bugs and configuration errors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A software bug is the common term used to describe an error, flaw, mistake, failure, or fault in a computer program or system that produces an incorrect or unexpected result, or causes it to behave in unintended ways</a:t>
            </a:r>
            <a:r>
              <a:rPr lang="en-US" dirty="0" smtClean="0">
                <a:latin typeface="Times New Roman" pitchFamily="18" charset="0"/>
                <a:cs typeface="Times New Roman" pitchFamily="18" charset="0"/>
              </a:rPr>
              <a:t>.</a:t>
            </a:r>
          </a:p>
          <a:p>
            <a:pPr>
              <a:buNone/>
            </a:pPr>
            <a:r>
              <a:rPr lang="en-US" dirty="0" smtClean="0">
                <a:solidFill>
                  <a:srgbClr val="FFFF00"/>
                </a:solidFill>
                <a:latin typeface="Times New Roman" pitchFamily="18" charset="0"/>
                <a:cs typeface="Times New Roman" pitchFamily="18" charset="0"/>
              </a:rPr>
              <a:t>Types-</a:t>
            </a:r>
          </a:p>
          <a:p>
            <a:pPr marL="342900" lvl="4" indent="-342900"/>
            <a:r>
              <a:rPr lang="en-US" dirty="0" smtClean="0">
                <a:latin typeface="Times New Roman" pitchFamily="18" charset="0"/>
                <a:cs typeface="Times New Roman" pitchFamily="18" charset="0"/>
              </a:rPr>
              <a:t>Programming/coding </a:t>
            </a:r>
            <a:r>
              <a:rPr lang="en-US" dirty="0" smtClean="0">
                <a:latin typeface="Times New Roman" pitchFamily="18" charset="0"/>
                <a:cs typeface="Times New Roman" pitchFamily="18" charset="0"/>
              </a:rPr>
              <a:t>Errors</a:t>
            </a:r>
          </a:p>
          <a:p>
            <a:pPr marL="342900" lvl="4" indent="-342900"/>
            <a:r>
              <a:rPr lang="en-US" dirty="0" smtClean="0">
                <a:latin typeface="Times New Roman" pitchFamily="18" charset="0"/>
                <a:cs typeface="Times New Roman" pitchFamily="18" charset="0"/>
              </a:rPr>
              <a:t>Master data configuration errors</a:t>
            </a:r>
          </a:p>
          <a:p>
            <a:pPr marL="342900" lvl="4" indent="-342900">
              <a:buNone/>
            </a:pP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smtClean="0">
                <a:solidFill>
                  <a:srgbClr val="FFFF00"/>
                </a:solidFill>
                <a:latin typeface="Times New Roman" pitchFamily="18" charset="0"/>
                <a:cs typeface="Times New Roman" pitchFamily="18" charset="0"/>
              </a:rPr>
              <a:t>Severity wise</a:t>
            </a:r>
          </a:p>
          <a:p>
            <a:pPr marL="2462213" lvl="4" indent="280988"/>
            <a:r>
              <a:rPr lang="en-US" sz="2000" b="1" dirty="0" smtClean="0">
                <a:latin typeface="Times New Roman" pitchFamily="18" charset="0"/>
                <a:cs typeface="Times New Roman" pitchFamily="18" charset="0"/>
              </a:rPr>
              <a:t>High</a:t>
            </a:r>
          </a:p>
          <a:p>
            <a:pPr marL="2462213" lvl="4" indent="280988"/>
            <a:r>
              <a:rPr lang="en-US" sz="2000" b="1" dirty="0" smtClean="0">
                <a:latin typeface="Times New Roman" pitchFamily="18" charset="0"/>
                <a:cs typeface="Times New Roman" pitchFamily="18" charset="0"/>
              </a:rPr>
              <a:t>Medium</a:t>
            </a:r>
          </a:p>
          <a:p>
            <a:pPr marL="2462213" lvl="4" indent="280988"/>
            <a:r>
              <a:rPr lang="en-US" sz="2000" b="1" dirty="0" smtClean="0">
                <a:latin typeface="Times New Roman" pitchFamily="18" charset="0"/>
                <a:cs typeface="Times New Roman" pitchFamily="18" charset="0"/>
              </a:rPr>
              <a:t>Low</a:t>
            </a:r>
          </a:p>
          <a:p>
            <a:pPr marL="342900" lvl="4" indent="-342900"/>
            <a:endParaRPr lang="en-US" sz="20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Times New Roman" pitchFamily="18" charset="0"/>
                <a:cs typeface="Times New Roman" pitchFamily="18" charset="0"/>
              </a:rPr>
              <a:t>Results (Testing Phase)</a:t>
            </a:r>
            <a:endParaRPr lang="en-US" b="1" dirty="0">
              <a:solidFill>
                <a:srgbClr val="FFFF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5613" y="1600200"/>
          <a:ext cx="8226426" cy="1854200"/>
        </p:xfrm>
        <a:graphic>
          <a:graphicData uri="http://schemas.openxmlformats.org/drawingml/2006/table">
            <a:tbl>
              <a:tblPr firstRow="1" bandRow="1">
                <a:tableStyleId>{5C22544A-7EE6-4342-B048-85BDC9FD1C3A}</a:tableStyleId>
              </a:tblPr>
              <a:tblGrid>
                <a:gridCol w="4113213"/>
                <a:gridCol w="4113213"/>
              </a:tblGrid>
              <a:tr h="370840">
                <a:tc>
                  <a:txBody>
                    <a:bodyPr/>
                    <a:lstStyle/>
                    <a:p>
                      <a:pPr marL="0" marR="0">
                        <a:lnSpc>
                          <a:spcPct val="150000"/>
                        </a:lnSpc>
                        <a:spcBef>
                          <a:spcPts val="0"/>
                        </a:spcBef>
                        <a:spcAft>
                          <a:spcPts val="0"/>
                        </a:spcAft>
                        <a:tabLst>
                          <a:tab pos="2571750" algn="l"/>
                        </a:tabLst>
                      </a:pPr>
                      <a:r>
                        <a:rPr lang="en-US" sz="1700" b="1" dirty="0">
                          <a:solidFill>
                            <a:srgbClr val="000000"/>
                          </a:solidFill>
                          <a:latin typeface="Times New Roman"/>
                          <a:ea typeface="Calibri"/>
                          <a:cs typeface="Calibri"/>
                        </a:rPr>
                        <a:t>Issue severity</a:t>
                      </a:r>
                      <a:endParaRPr lang="en-US" sz="1700" dirty="0">
                        <a:latin typeface="Calibri"/>
                        <a:ea typeface="Calibri"/>
                        <a:cs typeface="Calibri"/>
                      </a:endParaRPr>
                    </a:p>
                  </a:txBody>
                  <a:tcPr marL="68580" marR="68580" marT="0" marB="0"/>
                </a:tc>
                <a:tc>
                  <a:txBody>
                    <a:bodyPr/>
                    <a:lstStyle/>
                    <a:p>
                      <a:pPr marL="0" marR="0">
                        <a:lnSpc>
                          <a:spcPct val="150000"/>
                        </a:lnSpc>
                        <a:spcBef>
                          <a:spcPts val="0"/>
                        </a:spcBef>
                        <a:spcAft>
                          <a:spcPts val="0"/>
                        </a:spcAft>
                        <a:tabLst>
                          <a:tab pos="2571750" algn="l"/>
                        </a:tabLst>
                      </a:pPr>
                      <a:r>
                        <a:rPr lang="en-US" sz="1700" b="1">
                          <a:solidFill>
                            <a:srgbClr val="000000"/>
                          </a:solidFill>
                          <a:latin typeface="Times New Roman"/>
                          <a:ea typeface="Calibri"/>
                          <a:cs typeface="Calibri"/>
                        </a:rPr>
                        <a:t>No. of issues</a:t>
                      </a:r>
                      <a:endParaRPr lang="en-US" sz="1700">
                        <a:latin typeface="Calibri"/>
                        <a:ea typeface="Calibri"/>
                        <a:cs typeface="Calibri"/>
                      </a:endParaRPr>
                    </a:p>
                  </a:txBody>
                  <a:tcPr marL="68580" marR="68580" marT="0" marB="0"/>
                </a:tc>
              </a:tr>
              <a:tr h="370840">
                <a:tc>
                  <a:txBody>
                    <a:bodyPr/>
                    <a:lstStyle/>
                    <a:p>
                      <a:pPr marL="0" marR="0">
                        <a:lnSpc>
                          <a:spcPct val="150000"/>
                        </a:lnSpc>
                        <a:spcBef>
                          <a:spcPts val="0"/>
                        </a:spcBef>
                        <a:spcAft>
                          <a:spcPts val="0"/>
                        </a:spcAft>
                        <a:tabLst>
                          <a:tab pos="2571750" algn="l"/>
                        </a:tabLst>
                      </a:pPr>
                      <a:r>
                        <a:rPr lang="en-US" sz="1700" b="1">
                          <a:solidFill>
                            <a:srgbClr val="000000"/>
                          </a:solidFill>
                          <a:latin typeface="Times New Roman"/>
                          <a:ea typeface="Calibri"/>
                          <a:cs typeface="Calibri"/>
                        </a:rPr>
                        <a:t>High</a:t>
                      </a:r>
                      <a:endParaRPr lang="en-US" sz="1700">
                        <a:latin typeface="Calibri"/>
                        <a:ea typeface="Calibri"/>
                        <a:cs typeface="Calibri"/>
                      </a:endParaRPr>
                    </a:p>
                  </a:txBody>
                  <a:tcPr marL="68580" marR="68580" marT="0" marB="0"/>
                </a:tc>
                <a:tc>
                  <a:txBody>
                    <a:bodyPr/>
                    <a:lstStyle/>
                    <a:p>
                      <a:pPr marL="0" marR="0">
                        <a:lnSpc>
                          <a:spcPct val="150000"/>
                        </a:lnSpc>
                        <a:spcBef>
                          <a:spcPts val="0"/>
                        </a:spcBef>
                        <a:spcAft>
                          <a:spcPts val="0"/>
                        </a:spcAft>
                        <a:tabLst>
                          <a:tab pos="2571750" algn="l"/>
                        </a:tabLst>
                      </a:pPr>
                      <a:r>
                        <a:rPr lang="en-US" sz="1700">
                          <a:solidFill>
                            <a:srgbClr val="000000"/>
                          </a:solidFill>
                          <a:latin typeface="Times New Roman"/>
                          <a:ea typeface="Calibri"/>
                          <a:cs typeface="Calibri"/>
                        </a:rPr>
                        <a:t>60</a:t>
                      </a:r>
                      <a:endParaRPr lang="en-US" sz="1700">
                        <a:latin typeface="Calibri"/>
                        <a:ea typeface="Calibri"/>
                        <a:cs typeface="Calibri"/>
                      </a:endParaRPr>
                    </a:p>
                  </a:txBody>
                  <a:tcPr marL="68580" marR="68580" marT="0" marB="0"/>
                </a:tc>
              </a:tr>
              <a:tr h="370840">
                <a:tc>
                  <a:txBody>
                    <a:bodyPr/>
                    <a:lstStyle/>
                    <a:p>
                      <a:pPr marL="0" marR="0">
                        <a:lnSpc>
                          <a:spcPct val="150000"/>
                        </a:lnSpc>
                        <a:spcBef>
                          <a:spcPts val="0"/>
                        </a:spcBef>
                        <a:spcAft>
                          <a:spcPts val="0"/>
                        </a:spcAft>
                        <a:tabLst>
                          <a:tab pos="2571750" algn="l"/>
                        </a:tabLst>
                      </a:pPr>
                      <a:r>
                        <a:rPr lang="en-US" sz="1700" b="1">
                          <a:solidFill>
                            <a:srgbClr val="000000"/>
                          </a:solidFill>
                          <a:latin typeface="Times New Roman"/>
                          <a:ea typeface="Calibri"/>
                          <a:cs typeface="Calibri"/>
                        </a:rPr>
                        <a:t>Medium</a:t>
                      </a:r>
                      <a:endParaRPr lang="en-US" sz="1700">
                        <a:latin typeface="Calibri"/>
                        <a:ea typeface="Calibri"/>
                        <a:cs typeface="Calibri"/>
                      </a:endParaRPr>
                    </a:p>
                  </a:txBody>
                  <a:tcPr marL="68580" marR="68580" marT="0" marB="0"/>
                </a:tc>
                <a:tc>
                  <a:txBody>
                    <a:bodyPr/>
                    <a:lstStyle/>
                    <a:p>
                      <a:pPr marL="0" marR="0">
                        <a:lnSpc>
                          <a:spcPct val="150000"/>
                        </a:lnSpc>
                        <a:spcBef>
                          <a:spcPts val="0"/>
                        </a:spcBef>
                        <a:spcAft>
                          <a:spcPts val="0"/>
                        </a:spcAft>
                        <a:tabLst>
                          <a:tab pos="2571750" algn="l"/>
                        </a:tabLst>
                      </a:pPr>
                      <a:r>
                        <a:rPr lang="en-US" sz="1700">
                          <a:solidFill>
                            <a:srgbClr val="000000"/>
                          </a:solidFill>
                          <a:latin typeface="Times New Roman"/>
                          <a:ea typeface="Calibri"/>
                          <a:cs typeface="Calibri"/>
                        </a:rPr>
                        <a:t>23</a:t>
                      </a:r>
                      <a:endParaRPr lang="en-US" sz="1700">
                        <a:latin typeface="Calibri"/>
                        <a:ea typeface="Calibri"/>
                        <a:cs typeface="Calibri"/>
                      </a:endParaRPr>
                    </a:p>
                  </a:txBody>
                  <a:tcPr marL="68580" marR="68580" marT="0" marB="0"/>
                </a:tc>
              </a:tr>
              <a:tr h="370840">
                <a:tc>
                  <a:txBody>
                    <a:bodyPr/>
                    <a:lstStyle/>
                    <a:p>
                      <a:pPr marL="0" marR="0">
                        <a:lnSpc>
                          <a:spcPct val="150000"/>
                        </a:lnSpc>
                        <a:spcBef>
                          <a:spcPts val="0"/>
                        </a:spcBef>
                        <a:spcAft>
                          <a:spcPts val="0"/>
                        </a:spcAft>
                        <a:tabLst>
                          <a:tab pos="2571750" algn="l"/>
                        </a:tabLst>
                      </a:pPr>
                      <a:r>
                        <a:rPr lang="en-US" sz="1700" b="1">
                          <a:solidFill>
                            <a:srgbClr val="000000"/>
                          </a:solidFill>
                          <a:latin typeface="Times New Roman"/>
                          <a:ea typeface="Calibri"/>
                          <a:cs typeface="Calibri"/>
                        </a:rPr>
                        <a:t>Low</a:t>
                      </a:r>
                      <a:endParaRPr lang="en-US" sz="1700">
                        <a:latin typeface="Calibri"/>
                        <a:ea typeface="Calibri"/>
                        <a:cs typeface="Calibri"/>
                      </a:endParaRPr>
                    </a:p>
                  </a:txBody>
                  <a:tcPr marL="68580" marR="68580" marT="0" marB="0"/>
                </a:tc>
                <a:tc>
                  <a:txBody>
                    <a:bodyPr/>
                    <a:lstStyle/>
                    <a:p>
                      <a:pPr marL="0" marR="0">
                        <a:lnSpc>
                          <a:spcPct val="150000"/>
                        </a:lnSpc>
                        <a:spcBef>
                          <a:spcPts val="0"/>
                        </a:spcBef>
                        <a:spcAft>
                          <a:spcPts val="0"/>
                        </a:spcAft>
                        <a:tabLst>
                          <a:tab pos="2571750" algn="l"/>
                        </a:tabLst>
                      </a:pPr>
                      <a:r>
                        <a:rPr lang="en-US" sz="1700">
                          <a:solidFill>
                            <a:srgbClr val="000000"/>
                          </a:solidFill>
                          <a:latin typeface="Times New Roman"/>
                          <a:ea typeface="Calibri"/>
                          <a:cs typeface="Calibri"/>
                        </a:rPr>
                        <a:t>63</a:t>
                      </a:r>
                      <a:endParaRPr lang="en-US" sz="1700">
                        <a:latin typeface="Calibri"/>
                        <a:ea typeface="Calibri"/>
                        <a:cs typeface="Calibri"/>
                      </a:endParaRPr>
                    </a:p>
                  </a:txBody>
                  <a:tcPr marL="68580" marR="68580" marT="0" marB="0"/>
                </a:tc>
              </a:tr>
              <a:tr h="370840">
                <a:tc>
                  <a:txBody>
                    <a:bodyPr/>
                    <a:lstStyle/>
                    <a:p>
                      <a:pPr marL="0" marR="0" algn="ctr">
                        <a:lnSpc>
                          <a:spcPct val="150000"/>
                        </a:lnSpc>
                        <a:spcBef>
                          <a:spcPts val="0"/>
                        </a:spcBef>
                        <a:spcAft>
                          <a:spcPts val="0"/>
                        </a:spcAft>
                        <a:tabLst>
                          <a:tab pos="2571750" algn="l"/>
                        </a:tabLst>
                      </a:pPr>
                      <a:r>
                        <a:rPr lang="en-US" sz="1700" b="1">
                          <a:solidFill>
                            <a:srgbClr val="000000"/>
                          </a:solidFill>
                          <a:latin typeface="Times New Roman"/>
                          <a:ea typeface="Calibri"/>
                          <a:cs typeface="Calibri"/>
                        </a:rPr>
                        <a:t>Total</a:t>
                      </a:r>
                      <a:endParaRPr lang="en-US" sz="1700">
                        <a:latin typeface="Calibri"/>
                        <a:ea typeface="Calibri"/>
                        <a:cs typeface="Calibri"/>
                      </a:endParaRPr>
                    </a:p>
                  </a:txBody>
                  <a:tcPr marL="68580" marR="68580" marT="0" marB="0"/>
                </a:tc>
                <a:tc>
                  <a:txBody>
                    <a:bodyPr/>
                    <a:lstStyle/>
                    <a:p>
                      <a:pPr marL="0" marR="0">
                        <a:lnSpc>
                          <a:spcPct val="150000"/>
                        </a:lnSpc>
                        <a:spcBef>
                          <a:spcPts val="0"/>
                        </a:spcBef>
                        <a:spcAft>
                          <a:spcPts val="0"/>
                        </a:spcAft>
                        <a:tabLst>
                          <a:tab pos="2571750" algn="l"/>
                        </a:tabLst>
                      </a:pPr>
                      <a:r>
                        <a:rPr lang="en-US" sz="1700" dirty="0">
                          <a:solidFill>
                            <a:srgbClr val="000000"/>
                          </a:solidFill>
                          <a:latin typeface="Times New Roman"/>
                          <a:ea typeface="Calibri"/>
                          <a:cs typeface="Calibri"/>
                        </a:rPr>
                        <a:t>146</a:t>
                      </a:r>
                      <a:endParaRPr lang="en-US" sz="1700" dirty="0">
                        <a:latin typeface="Calibri"/>
                        <a:ea typeface="Calibri"/>
                        <a:cs typeface="Calibri"/>
                      </a:endParaRPr>
                    </a:p>
                  </a:txBody>
                  <a:tcPr marL="68580" marR="68580" marT="0" marB="0"/>
                </a:tc>
              </a:tr>
            </a:tbl>
          </a:graphicData>
        </a:graphic>
      </p:graphicFrame>
      <p:sp>
        <p:nvSpPr>
          <p:cNvPr id="5" name="TextBox 4"/>
          <p:cNvSpPr txBox="1"/>
          <p:nvPr/>
        </p:nvSpPr>
        <p:spPr>
          <a:xfrm>
            <a:off x="990600" y="3657600"/>
            <a:ext cx="7848600" cy="646331"/>
          </a:xfrm>
          <a:prstGeom prst="rect">
            <a:avLst/>
          </a:prstGeom>
          <a:noFill/>
        </p:spPr>
        <p:txBody>
          <a:bodyPr wrap="square" rtlCol="0">
            <a:spAutoFit/>
          </a:bodyPr>
          <a:lstStyle/>
          <a:p>
            <a:r>
              <a:rPr lang="en-US" b="1" dirty="0" smtClean="0"/>
              <a:t>Figure Breakup of errors </a:t>
            </a:r>
            <a:r>
              <a:rPr lang="en-US" b="1" dirty="0" err="1" smtClean="0"/>
              <a:t>w.r.t</a:t>
            </a:r>
            <a:r>
              <a:rPr lang="en-US" b="1" dirty="0" smtClean="0"/>
              <a:t> severity (1</a:t>
            </a:r>
            <a:r>
              <a:rPr lang="en-US" b="1" baseline="30000" dirty="0" smtClean="0"/>
              <a:t>st</a:t>
            </a:r>
            <a:r>
              <a:rPr lang="en-US" b="1" dirty="0" smtClean="0"/>
              <a:t> week of testing)</a:t>
            </a: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atin typeface="Times New Roman" pitchFamily="18" charset="0"/>
                <a:cs typeface="Times New Roman" pitchFamily="18" charset="0"/>
              </a:rPr>
              <a:t>The graph showing the percentage of issues reported </a:t>
            </a:r>
            <a:r>
              <a:rPr lang="en-US" sz="2000" b="1" dirty="0" err="1" smtClean="0">
                <a:latin typeface="Times New Roman" pitchFamily="18" charset="0"/>
                <a:cs typeface="Times New Roman" pitchFamily="18" charset="0"/>
              </a:rPr>
              <a:t>w.r.t</a:t>
            </a:r>
            <a:r>
              <a:rPr lang="en-US" sz="2000" b="1" dirty="0" smtClean="0">
                <a:latin typeface="Times New Roman" pitchFamily="18" charset="0"/>
                <a:cs typeface="Times New Roman" pitchFamily="18" charset="0"/>
              </a:rPr>
              <a:t> the severity </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455613" y="1600200"/>
          <a:ext cx="822642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6425" cy="1143000"/>
          </a:xfrm>
        </p:spPr>
        <p:txBody>
          <a:bodyPr/>
          <a:lstStyle/>
          <a:p>
            <a:r>
              <a:rPr lang="en-US" b="1" dirty="0" smtClean="0"/>
              <a:t>Graph showing trend of issue occurrence for the testing phase</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455613" y="1600200"/>
          <a:ext cx="822642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pPr algn="ctr"/>
            <a:r>
              <a:rPr lang="en-US" b="1" dirty="0" smtClean="0">
                <a:solidFill>
                  <a:srgbClr val="002060"/>
                </a:solidFill>
              </a:rPr>
              <a:t>Abstract</a:t>
            </a:r>
            <a:endParaRPr lang="en-US" b="1" dirty="0">
              <a:solidFill>
                <a:srgbClr val="002060"/>
              </a:solidFill>
            </a:endParaRPr>
          </a:p>
        </p:txBody>
      </p:sp>
      <p:sp>
        <p:nvSpPr>
          <p:cNvPr id="3" name="Content Placeholder 2"/>
          <p:cNvSpPr>
            <a:spLocks noGrp="1"/>
          </p:cNvSpPr>
          <p:nvPr>
            <p:ph idx="1"/>
          </p:nvPr>
        </p:nvSpPr>
        <p:spPr>
          <a:xfrm>
            <a:off x="0" y="762000"/>
            <a:ext cx="9020175" cy="4525963"/>
          </a:xfrm>
        </p:spPr>
        <p:txBody>
          <a:bodyPr/>
          <a:lstStyle/>
          <a:p>
            <a:pPr>
              <a:buNone/>
            </a:pPr>
            <a:r>
              <a:rPr lang="en-US" dirty="0" smtClean="0">
                <a:latin typeface="Times New Roman" pitchFamily="18" charset="0"/>
                <a:cs typeface="Times New Roman" pitchFamily="18" charset="0"/>
              </a:rPr>
              <a:t>This dissertation is based on covering the pre-requisite pre-implementation phases for the Apex- EMR to prepare it for the final Go-Live phase, to reduce the risks and to increase the probability of implementation success</a:t>
            </a:r>
            <a:r>
              <a:rPr lang="en-US" dirty="0" smtClean="0">
                <a:latin typeface="Times New Roman" pitchFamily="18" charset="0"/>
                <a:cs typeface="Times New Roman" pitchFamily="18" charset="0"/>
              </a:rPr>
              <a:t>.</a:t>
            </a:r>
          </a:p>
          <a:p>
            <a:pPr>
              <a:buNone/>
            </a:pPr>
            <a:endParaRPr lang="en-US" dirty="0" smtClean="0"/>
          </a:p>
          <a:p>
            <a:pPr>
              <a:buNone/>
            </a:pPr>
            <a:r>
              <a:rPr lang="en-US" b="1" dirty="0" smtClean="0">
                <a:solidFill>
                  <a:srgbClr val="FFFF00"/>
                </a:solidFill>
              </a:rPr>
              <a:t>EMR</a:t>
            </a:r>
          </a:p>
          <a:p>
            <a:pPr>
              <a:buNone/>
            </a:pPr>
            <a:r>
              <a:rPr lang="en-US" dirty="0" smtClean="0">
                <a:latin typeface="Times New Roman" pitchFamily="18" charset="0"/>
                <a:cs typeface="Times New Roman" pitchFamily="18" charset="0"/>
              </a:rPr>
              <a:t>Electronic Medical record is a comprehensive clinical information system that allows providers to electronically create, store, organize, edit, and retrieve patient medical records</a:t>
            </a:r>
            <a:r>
              <a:rPr lang="en-US" dirty="0" smtClean="0"/>
              <a:t>. </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6425" cy="1143000"/>
          </a:xfrm>
        </p:spPr>
        <p:txBody>
          <a:bodyPr/>
          <a:lstStyle/>
          <a:p>
            <a:r>
              <a:rPr lang="en-US" dirty="0" smtClean="0">
                <a:solidFill>
                  <a:srgbClr val="FFFF00"/>
                </a:solidFill>
                <a:latin typeface="Times New Roman" pitchFamily="18" charset="0"/>
                <a:cs typeface="Times New Roman" pitchFamily="18" charset="0"/>
              </a:rPr>
              <a:t>Results &amp; findings</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8226425" cy="4525963"/>
          </a:xfrm>
        </p:spPr>
        <p:txBody>
          <a:bodyPr/>
          <a:lstStyle/>
          <a:p>
            <a:pPr>
              <a:buNone/>
            </a:pPr>
            <a:r>
              <a:rPr lang="en-US" dirty="0" smtClean="0">
                <a:latin typeface="Times New Roman" pitchFamily="18" charset="0"/>
                <a:cs typeface="Times New Roman" pitchFamily="18" charset="0"/>
              </a:rPr>
              <a:t>At the end of the testing phase it was found that </a:t>
            </a:r>
          </a:p>
          <a:p>
            <a:r>
              <a:rPr lang="en-US" dirty="0" smtClean="0">
                <a:latin typeface="Times New Roman" pitchFamily="18" charset="0"/>
                <a:cs typeface="Times New Roman" pitchFamily="18" charset="0"/>
              </a:rPr>
              <a:t>Apex met all the major requirements given during Solution mapping</a:t>
            </a:r>
          </a:p>
          <a:p>
            <a:r>
              <a:rPr lang="en-US" dirty="0" smtClean="0">
                <a:latin typeface="Times New Roman" pitchFamily="18" charset="0"/>
                <a:cs typeface="Times New Roman" pitchFamily="18" charset="0"/>
              </a:rPr>
              <a:t>No major gaps were present</a:t>
            </a:r>
          </a:p>
          <a:p>
            <a:r>
              <a:rPr lang="en-US" dirty="0" smtClean="0">
                <a:latin typeface="Times New Roman" pitchFamily="18" charset="0"/>
                <a:cs typeface="Times New Roman" pitchFamily="18" charset="0"/>
              </a:rPr>
              <a:t>Issue that were reported were more of master configuration like spelling mistakes, data missing etc</a:t>
            </a:r>
          </a:p>
          <a:p>
            <a:r>
              <a:rPr lang="en-US" dirty="0" smtClean="0">
                <a:latin typeface="Times New Roman" pitchFamily="18" charset="0"/>
                <a:cs typeface="Times New Roman" pitchFamily="18" charset="0"/>
              </a:rPr>
              <a:t>Issues correction required lesser time during parallel run as with rigorous testing the resolution were figured out during testing.</a:t>
            </a:r>
          </a:p>
          <a:p>
            <a:r>
              <a:rPr lang="en-US" dirty="0" smtClean="0">
                <a:latin typeface="Times New Roman" pitchFamily="18" charset="0"/>
                <a:cs typeface="Times New Roman" pitchFamily="18" charset="0"/>
              </a:rPr>
              <a:t>Considerably less issues were reported than expected during parallel run</a:t>
            </a:r>
          </a:p>
          <a:p>
            <a:r>
              <a:rPr lang="en-US" dirty="0" smtClean="0">
                <a:latin typeface="Times New Roman" pitchFamily="18" charset="0"/>
                <a:cs typeface="Times New Roman" pitchFamily="18" charset="0"/>
              </a:rPr>
              <a:t>Client satisfaction and acceptance was more</a:t>
            </a:r>
            <a:endParaRPr lang="en-US"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Times New Roman" pitchFamily="18" charset="0"/>
                <a:cs typeface="Times New Roman" pitchFamily="18" charset="0"/>
              </a:rPr>
              <a:t>Conclusion</a:t>
            </a:r>
            <a:endParaRPr lang="en-US"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rgbClr val="FFFF00"/>
                </a:solidFill>
                <a:latin typeface="Times New Roman" pitchFamily="18" charset="0"/>
                <a:cs typeface="Times New Roman" pitchFamily="18" charset="0"/>
              </a:rPr>
              <a:t>As per the results &amp; observations from testing and parallel run phase ,the pre-implementation phase was covered in controlled &amp; structured way</a:t>
            </a:r>
          </a:p>
          <a:p>
            <a:pPr>
              <a:buFont typeface="Wingdings" pitchFamily="2" charset="2"/>
              <a:buChar char="Ø"/>
            </a:pPr>
            <a:r>
              <a:rPr lang="en-US" dirty="0" smtClean="0">
                <a:solidFill>
                  <a:srgbClr val="FFFF00"/>
                </a:solidFill>
                <a:latin typeface="Times New Roman" pitchFamily="18" charset="0"/>
                <a:cs typeface="Times New Roman" pitchFamily="18" charset="0"/>
              </a:rPr>
              <a:t>Apex as </a:t>
            </a:r>
            <a:r>
              <a:rPr lang="en-US" dirty="0" smtClean="0">
                <a:solidFill>
                  <a:srgbClr val="FFFF00"/>
                </a:solidFill>
                <a:latin typeface="Times New Roman" pitchFamily="18" charset="0"/>
                <a:cs typeface="Times New Roman" pitchFamily="18" charset="0"/>
              </a:rPr>
              <a:t>met </a:t>
            </a:r>
            <a:r>
              <a:rPr lang="en-US" dirty="0" smtClean="0">
                <a:solidFill>
                  <a:srgbClr val="FFFF00"/>
                </a:solidFill>
                <a:latin typeface="Times New Roman" pitchFamily="18" charset="0"/>
                <a:cs typeface="Times New Roman" pitchFamily="18" charset="0"/>
              </a:rPr>
              <a:t>all the user’s expectations</a:t>
            </a:r>
            <a:r>
              <a:rPr lang="en-US" dirty="0" smtClean="0">
                <a:solidFill>
                  <a:srgbClr val="FFFF00"/>
                </a:solidFill>
                <a:latin typeface="Times New Roman" pitchFamily="18" charset="0"/>
                <a:cs typeface="Times New Roman" pitchFamily="18" charset="0"/>
              </a:rPr>
              <a:t>. </a:t>
            </a:r>
          </a:p>
          <a:p>
            <a:pPr>
              <a:buFont typeface="Wingdings" pitchFamily="2" charset="2"/>
              <a:buChar char="Ø"/>
            </a:pPr>
            <a:r>
              <a:rPr lang="en-US" dirty="0" smtClean="0">
                <a:solidFill>
                  <a:srgbClr val="FFFF00"/>
                </a:solidFill>
                <a:latin typeface="Times New Roman" pitchFamily="18" charset="0"/>
                <a:cs typeface="Times New Roman" pitchFamily="18" charset="0"/>
              </a:rPr>
              <a:t>T</a:t>
            </a:r>
            <a:r>
              <a:rPr lang="en-US" dirty="0" smtClean="0">
                <a:solidFill>
                  <a:srgbClr val="FFFF00"/>
                </a:solidFill>
                <a:latin typeface="Times New Roman" pitchFamily="18" charset="0"/>
                <a:cs typeface="Times New Roman" pitchFamily="18" charset="0"/>
              </a:rPr>
              <a:t>he parallel run was a smoother process with less no. of issues  with lower severity and lesser time was required for issue correction</a:t>
            </a:r>
          </a:p>
          <a:p>
            <a:pPr>
              <a:buFont typeface="Wingdings" pitchFamily="2" charset="2"/>
              <a:buChar char="Ø"/>
            </a:pPr>
            <a:r>
              <a:rPr lang="en-US" dirty="0" smtClean="0">
                <a:solidFill>
                  <a:srgbClr val="FFFF00"/>
                </a:solidFill>
                <a:latin typeface="Times New Roman" pitchFamily="18" charset="0"/>
                <a:cs typeface="Times New Roman" pitchFamily="18" charset="0"/>
              </a:rPr>
              <a:t>T</a:t>
            </a:r>
            <a:r>
              <a:rPr lang="en-US" dirty="0" smtClean="0">
                <a:solidFill>
                  <a:srgbClr val="FFFF00"/>
                </a:solidFill>
                <a:latin typeface="Times New Roman" pitchFamily="18" charset="0"/>
                <a:cs typeface="Times New Roman" pitchFamily="18" charset="0"/>
              </a:rPr>
              <a:t>he chances of implementation success are high for Apex</a:t>
            </a:r>
            <a:endParaRPr lang="en-US" dirty="0" smtClean="0">
              <a:solidFill>
                <a:srgbClr val="FFFF00"/>
              </a:solidFill>
              <a:latin typeface="Times New Roman" pitchFamily="18" charset="0"/>
              <a:cs typeface="Times New Roman" pitchFamily="18" charset="0"/>
            </a:endParaRPr>
          </a:p>
          <a:p>
            <a:pPr>
              <a:buNone/>
            </a:pPr>
            <a:endParaRPr lang="en-US" dirty="0">
              <a:solidFill>
                <a:srgbClr val="FFFF00"/>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6425" cy="1143000"/>
          </a:xfrm>
        </p:spPr>
        <p:txBody>
          <a:bodyPr/>
          <a:lstStyle/>
          <a:p>
            <a:pPr algn="ctr"/>
            <a:r>
              <a:rPr lang="en-US" b="1" dirty="0" smtClean="0">
                <a:solidFill>
                  <a:srgbClr val="FFFF00"/>
                </a:solidFill>
                <a:latin typeface="Times New Roman" pitchFamily="18" charset="0"/>
                <a:cs typeface="Times New Roman" pitchFamily="18" charset="0"/>
              </a:rPr>
              <a:t>Recommendations</a:t>
            </a:r>
            <a:endParaRPr lang="en-US"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6425" cy="4525963"/>
          </a:xfrm>
        </p:spPr>
        <p:txBody>
          <a:bodyPr/>
          <a:lstStyle/>
          <a:p>
            <a:r>
              <a:rPr lang="en-US" dirty="0" smtClean="0">
                <a:latin typeface="Times New Roman" pitchFamily="18" charset="0"/>
                <a:cs typeface="Times New Roman" pitchFamily="18" charset="0"/>
              </a:rPr>
              <a:t>Consider a variety of stakeholder perspectives (</a:t>
            </a:r>
            <a:r>
              <a:rPr lang="en-US" dirty="0" err="1" smtClean="0">
                <a:latin typeface="Times New Roman" pitchFamily="18" charset="0"/>
                <a:cs typeface="Times New Roman" pitchFamily="18" charset="0"/>
              </a:rPr>
              <a:t>organisation</a:t>
            </a:r>
            <a:r>
              <a:rPr lang="en-US" dirty="0" smtClean="0">
                <a:latin typeface="Times New Roman" pitchFamily="18" charset="0"/>
                <a:cs typeface="Times New Roman" pitchFamily="18" charset="0"/>
              </a:rPr>
              <a:t>, instructor and most importantly, the end‐user or learner)</a:t>
            </a:r>
          </a:p>
          <a:p>
            <a:r>
              <a:rPr lang="en-US" dirty="0" smtClean="0">
                <a:latin typeface="Times New Roman" pitchFamily="18" charset="0"/>
                <a:cs typeface="Times New Roman" pitchFamily="18" charset="0"/>
              </a:rPr>
              <a:t>User involvement in the design process should be there for the entire process of EMR implementation</a:t>
            </a:r>
          </a:p>
          <a:p>
            <a:r>
              <a:rPr lang="en-US" dirty="0" smtClean="0">
                <a:latin typeface="Times New Roman" pitchFamily="18" charset="0"/>
                <a:cs typeface="Times New Roman" pitchFamily="18" charset="0"/>
              </a:rPr>
              <a:t>A complete documentation process during this phase will help to monitor and control the process and help in mitigation of risks involved</a:t>
            </a:r>
          </a:p>
          <a:p>
            <a:pPr marL="342900" lvl="8" indent="-342900"/>
            <a:r>
              <a:rPr lang="en-US" dirty="0" smtClean="0">
                <a:latin typeface="Times New Roman" pitchFamily="18" charset="0"/>
                <a:cs typeface="Times New Roman" pitchFamily="18" charset="0"/>
              </a:rPr>
              <a:t>Find bugs as early as possible and make sure they get fixed before the software goes live, that no bugs arises in front of end-user and will doubt their acceptance of the system.</a:t>
            </a:r>
          </a:p>
          <a:p>
            <a:pPr marL="342900" lvl="8" indent="-342900"/>
            <a:r>
              <a:rPr lang="en-US" dirty="0" smtClean="0">
                <a:latin typeface="Times New Roman" pitchFamily="18" charset="0"/>
                <a:cs typeface="Times New Roman" pitchFamily="18" charset="0"/>
              </a:rPr>
              <a:t>The on-site implementer should know customization and configuration  of Apex to some </a:t>
            </a:r>
            <a:r>
              <a:rPr lang="en-US" dirty="0" err="1" smtClean="0">
                <a:latin typeface="Times New Roman" pitchFamily="18" charset="0"/>
                <a:cs typeface="Times New Roman" pitchFamily="18" charset="0"/>
              </a:rPr>
              <a:t>extnt</a:t>
            </a:r>
            <a:r>
              <a:rPr lang="en-US" dirty="0" smtClean="0">
                <a:latin typeface="Times New Roman" pitchFamily="18" charset="0"/>
                <a:cs typeface="Times New Roman" pitchFamily="18" charset="0"/>
              </a:rPr>
              <a:t>.</a:t>
            </a:r>
          </a:p>
          <a:p>
            <a:pPr marL="342900" lvl="8" indent="-342900"/>
            <a:r>
              <a:rPr lang="en-US" dirty="0" smtClean="0">
                <a:latin typeface="Times New Roman" pitchFamily="18" charset="0"/>
                <a:cs typeface="Times New Roman" pitchFamily="18" charset="0"/>
              </a:rPr>
              <a:t>Front-end configuration training should be provided to at least one person at the client site</a:t>
            </a:r>
          </a:p>
          <a:p>
            <a:pPr marL="342900" lvl="8" indent="-342900"/>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63562"/>
          </a:xfrm>
        </p:spPr>
        <p:txBody>
          <a:bodyPr/>
          <a:lstStyle/>
          <a:p>
            <a:pPr algn="ctr"/>
            <a:r>
              <a:rPr lang="en-US" b="1" dirty="0" smtClean="0">
                <a:solidFill>
                  <a:srgbClr val="FFFF00"/>
                </a:solidFill>
                <a:latin typeface="Times New Roman" pitchFamily="18" charset="0"/>
                <a:cs typeface="Times New Roman" pitchFamily="18" charset="0"/>
              </a:rPr>
              <a:t>References</a:t>
            </a:r>
            <a:endParaRPr lang="en-US"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455613" y="914400"/>
            <a:ext cx="8226425" cy="5211763"/>
          </a:xfrm>
        </p:spPr>
        <p:txBody>
          <a:bodyPr/>
          <a:lstStyle/>
          <a:p>
            <a:r>
              <a:rPr lang="en-US" dirty="0" err="1" smtClean="0">
                <a:latin typeface="Times New Roman" pitchFamily="18" charset="0"/>
                <a:cs typeface="Times New Roman" pitchFamily="18" charset="0"/>
              </a:rPr>
              <a:t>Akkoyunlu</a:t>
            </a:r>
            <a:r>
              <a:rPr lang="en-US" dirty="0" smtClean="0">
                <a:latin typeface="Times New Roman" pitchFamily="18" charset="0"/>
                <a:cs typeface="Times New Roman" pitchFamily="18" charset="0"/>
              </a:rPr>
              <a:t>, B., and </a:t>
            </a:r>
            <a:r>
              <a:rPr lang="en-US" dirty="0" err="1" smtClean="0">
                <a:latin typeface="Times New Roman" pitchFamily="18" charset="0"/>
                <a:cs typeface="Times New Roman" pitchFamily="18" charset="0"/>
              </a:rPr>
              <a:t>Yilmaz‐Soylu</a:t>
            </a:r>
            <a:r>
              <a:rPr lang="en-US" dirty="0" smtClean="0">
                <a:latin typeface="Times New Roman" pitchFamily="18" charset="0"/>
                <a:cs typeface="Times New Roman" pitchFamily="18" charset="0"/>
              </a:rPr>
              <a:t>, M. (2008). Development of a scale on learners' views on blended learning and its implementation </a:t>
            </a:r>
            <a:r>
              <a:rPr lang="en-US" dirty="0" smtClean="0">
                <a:latin typeface="Times New Roman" pitchFamily="18" charset="0"/>
                <a:cs typeface="Times New Roman" pitchFamily="18" charset="0"/>
              </a:rPr>
              <a:t>process</a:t>
            </a:r>
          </a:p>
          <a:p>
            <a:r>
              <a:rPr lang="en-US" dirty="0" smtClean="0">
                <a:latin typeface="Times New Roman" pitchFamily="18" charset="0"/>
                <a:cs typeface="Times New Roman" pitchFamily="18" charset="0"/>
              </a:rPr>
              <a:t>Best Practices in EMR Implementation: A Systematic Review</a:t>
            </a:r>
          </a:p>
          <a:p>
            <a:r>
              <a:rPr lang="en-US" dirty="0" smtClean="0">
                <a:latin typeface="Times New Roman" pitchFamily="18" charset="0"/>
                <a:cs typeface="Times New Roman" pitchFamily="18" charset="0"/>
              </a:rPr>
              <a:t>Implementing an  System: One Clinic’s Experience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Eight steps for successful implementation- 2009,Mike Sappington, CEO of </a:t>
            </a:r>
            <a:r>
              <a:rPr lang="en-US" dirty="0" err="1" smtClean="0">
                <a:latin typeface="Times New Roman" pitchFamily="18" charset="0"/>
                <a:cs typeface="Times New Roman" pitchFamily="18" charset="0"/>
              </a:rPr>
              <a:t>gloStream</a:t>
            </a:r>
            <a:endParaRPr lang="en-US" dirty="0" smtClean="0">
              <a:latin typeface="Times New Roman" pitchFamily="18" charset="0"/>
              <a:cs typeface="Times New Roman" pitchFamily="18" charset="0"/>
            </a:endParaRPr>
          </a:p>
          <a:p>
            <a:r>
              <a:rPr lang="en-US" u="sng" dirty="0" smtClean="0">
                <a:latin typeface="Times New Roman" pitchFamily="18" charset="0"/>
                <a:cs typeface="Times New Roman" pitchFamily="18" charset="0"/>
                <a:hlinkClick r:id="rId2"/>
              </a:rPr>
              <a:t>http://help.utest.com/testers/participation/submit-reports/classifying-bugs</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Development of a scale on learners' views on blended learning and its implementation </a:t>
            </a:r>
            <a:r>
              <a:rPr lang="en-US" dirty="0" smtClean="0">
                <a:latin typeface="Times New Roman" pitchFamily="18" charset="0"/>
                <a:cs typeface="Times New Roman" pitchFamily="18" charset="0"/>
              </a:rPr>
              <a:t>process(</a:t>
            </a:r>
            <a:r>
              <a:rPr lang="en-US" dirty="0" smtClean="0">
                <a:latin typeface="Times New Roman" pitchFamily="18" charset="0"/>
                <a:cs typeface="Times New Roman" pitchFamily="18" charset="0"/>
              </a:rPr>
              <a:t>(2008). </a:t>
            </a:r>
          </a:p>
          <a:p>
            <a:endParaRPr lang="en-US"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020175" cy="5745163"/>
          </a:xfrm>
        </p:spPr>
        <p:txBody>
          <a:bodyPr/>
          <a:lstStyle/>
          <a:p>
            <a:pPr>
              <a:buNone/>
            </a:pPr>
            <a:r>
              <a:rPr lang="en-US" dirty="0" smtClean="0">
                <a:latin typeface="Times New Roman" pitchFamily="18" charset="0"/>
                <a:cs typeface="Times New Roman" pitchFamily="18" charset="0"/>
              </a:rPr>
              <a:t>Research </a:t>
            </a:r>
            <a:r>
              <a:rPr lang="en-US" dirty="0" smtClean="0">
                <a:latin typeface="Times New Roman" pitchFamily="18" charset="0"/>
                <a:cs typeface="Times New Roman" pitchFamily="18" charset="0"/>
              </a:rPr>
              <a:t>shows that roughly 73% of all EMR implementations fail.</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Top </a:t>
            </a:r>
            <a:r>
              <a:rPr lang="en-US" dirty="0" smtClean="0">
                <a:latin typeface="Times New Roman" pitchFamily="18" charset="0"/>
                <a:cs typeface="Times New Roman" pitchFamily="18" charset="0"/>
              </a:rPr>
              <a:t>2 reasons-</a:t>
            </a:r>
          </a:p>
          <a:p>
            <a:r>
              <a:rPr lang="en-US" b="1" dirty="0" smtClean="0">
                <a:solidFill>
                  <a:srgbClr val="002060"/>
                </a:solidFill>
                <a:latin typeface="Times New Roman" pitchFamily="18" charset="0"/>
                <a:cs typeface="Times New Roman" pitchFamily="18" charset="0"/>
              </a:rPr>
              <a:t>Requirements remained </a:t>
            </a:r>
            <a:r>
              <a:rPr lang="en-US" b="1" dirty="0" smtClean="0">
                <a:solidFill>
                  <a:srgbClr val="002060"/>
                </a:solidFill>
                <a:latin typeface="Times New Roman" pitchFamily="18" charset="0"/>
                <a:cs typeface="Times New Roman" pitchFamily="18" charset="0"/>
              </a:rPr>
              <a:t>unmet(Ranked 1)</a:t>
            </a:r>
          </a:p>
          <a:p>
            <a:r>
              <a:rPr lang="en-US" b="1" dirty="0" smtClean="0">
                <a:solidFill>
                  <a:srgbClr val="002060"/>
                </a:solidFill>
                <a:latin typeface="Times New Roman" pitchFamily="18" charset="0"/>
                <a:cs typeface="Times New Roman" pitchFamily="18" charset="0"/>
              </a:rPr>
              <a:t>Style of implementation</a:t>
            </a:r>
          </a:p>
          <a:p>
            <a:r>
              <a:rPr lang="en-US" b="1" dirty="0" smtClean="0">
                <a:solidFill>
                  <a:srgbClr val="002060"/>
                </a:solidFill>
                <a:latin typeface="Times New Roman" pitchFamily="18" charset="0"/>
                <a:cs typeface="Times New Roman" pitchFamily="18" charset="0"/>
              </a:rPr>
              <a:t>Lack of useful clinical content in its design</a:t>
            </a:r>
          </a:p>
          <a:p>
            <a:pPr>
              <a:buNone/>
            </a:pPr>
            <a:endParaRPr lang="en-US" b="1" dirty="0" smtClean="0">
              <a:latin typeface="Times New Roman" pitchFamily="18" charset="0"/>
              <a:cs typeface="Times New Roman" pitchFamily="18" charset="0"/>
            </a:endParaRPr>
          </a:p>
          <a:p>
            <a:pPr marL="117475" indent="0">
              <a:buNone/>
            </a:pPr>
            <a:r>
              <a:rPr lang="en-US" dirty="0" smtClean="0">
                <a:solidFill>
                  <a:srgbClr val="FFFF00"/>
                </a:solidFill>
                <a:latin typeface="Times New Roman" pitchFamily="18" charset="0"/>
                <a:cs typeface="Times New Roman" pitchFamily="18" charset="0"/>
              </a:rPr>
              <a:t>The failure risks lies in the mostly ignored pre-implementation phase and not just the adoption rate among doctors. </a:t>
            </a:r>
          </a:p>
          <a:p>
            <a:pPr marL="2625725" indent="-58738">
              <a:buNone/>
            </a:pPr>
            <a:r>
              <a:rPr lang="en-US" dirty="0" smtClean="0">
                <a:solidFill>
                  <a:srgbClr val="FFFF00"/>
                </a:solidFill>
                <a:latin typeface="Times New Roman" pitchFamily="18" charset="0"/>
                <a:cs typeface="Times New Roman" pitchFamily="18" charset="0"/>
              </a:rPr>
              <a:t> </a:t>
            </a:r>
            <a:endParaRPr lang="en-US" dirty="0" smtClean="0">
              <a:solidFill>
                <a:srgbClr val="FFFF00"/>
              </a:solidFill>
              <a:latin typeface="Times New Roman" pitchFamily="18" charset="0"/>
              <a:cs typeface="Times New Roman" pitchFamily="18" charset="0"/>
            </a:endParaRPr>
          </a:p>
          <a:p>
            <a:pPr marL="2625725" indent="-58738">
              <a:buNone/>
            </a:pPr>
            <a:r>
              <a:rPr lang="en-US" dirty="0" smtClean="0">
                <a:solidFill>
                  <a:srgbClr val="FFFF00"/>
                </a:solidFill>
                <a:latin typeface="Times New Roman" pitchFamily="18" charset="0"/>
                <a:cs typeface="Times New Roman" pitchFamily="18" charset="0"/>
              </a:rPr>
              <a:t>A </a:t>
            </a:r>
            <a:r>
              <a:rPr lang="en-US" dirty="0" smtClean="0">
                <a:solidFill>
                  <a:srgbClr val="FFFF00"/>
                </a:solidFill>
                <a:latin typeface="Times New Roman" pitchFamily="18" charset="0"/>
                <a:cs typeface="Times New Roman" pitchFamily="18" charset="0"/>
              </a:rPr>
              <a:t>systemized planned and controlled pre-implementation phase makes sure to track down the errors and probable risks during the Go-Live phase. </a:t>
            </a:r>
            <a:endParaRPr lang="en-US" b="1" dirty="0" smtClean="0">
              <a:solidFill>
                <a:srgbClr val="FFFF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ctrTitle"/>
          </p:nvPr>
        </p:nvSpPr>
        <p:spPr>
          <a:xfrm>
            <a:off x="533400" y="-304800"/>
            <a:ext cx="7313612" cy="1470025"/>
          </a:xfrm>
        </p:spPr>
        <p:txBody>
          <a:bodyPr/>
          <a:lstStyle/>
          <a:p>
            <a:pPr algn="ctr"/>
            <a:r>
              <a:rPr lang="en-US" dirty="0" smtClean="0">
                <a:solidFill>
                  <a:schemeClr val="tx1"/>
                </a:solidFill>
                <a:latin typeface="Times New Roman" pitchFamily="18" charset="0"/>
                <a:cs typeface="Times New Roman" pitchFamily="18" charset="0"/>
              </a:rPr>
              <a:t> </a:t>
            </a:r>
            <a:br>
              <a:rPr lang="en-US" dirty="0" smtClean="0">
                <a:solidFill>
                  <a:schemeClr val="tx1"/>
                </a:solidFill>
                <a:latin typeface="Times New Roman" pitchFamily="18" charset="0"/>
                <a:cs typeface="Times New Roman" pitchFamily="18" charset="0"/>
              </a:rPr>
            </a:br>
            <a:r>
              <a:rPr lang="en-US" b="1" u="sng" dirty="0" smtClean="0">
                <a:solidFill>
                  <a:srgbClr val="002060"/>
                </a:solidFill>
                <a:latin typeface="Times New Roman" pitchFamily="18" charset="0"/>
                <a:cs typeface="Times New Roman" pitchFamily="18" charset="0"/>
              </a:rPr>
              <a:t>Objectives of the study</a:t>
            </a:r>
            <a:r>
              <a:rPr lang="en-US" u="sng" dirty="0" smtClean="0">
                <a:solidFill>
                  <a:schemeClr val="tx1"/>
                </a:solidFill>
                <a:latin typeface="Times New Roman" pitchFamily="18" charset="0"/>
                <a:cs typeface="Times New Roman" pitchFamily="18" charset="0"/>
              </a:rPr>
              <a:t/>
            </a:r>
            <a:br>
              <a:rPr lang="en-US" u="sng" dirty="0" smtClean="0">
                <a:solidFill>
                  <a:schemeClr val="tx1"/>
                </a:solidFill>
                <a:latin typeface="Times New Roman" pitchFamily="18" charset="0"/>
                <a:cs typeface="Times New Roman" pitchFamily="18" charset="0"/>
              </a:rPr>
            </a:br>
            <a:endParaRPr lang="en-US" dirty="0"/>
          </a:p>
        </p:txBody>
      </p:sp>
      <p:sp>
        <p:nvSpPr>
          <p:cNvPr id="55301" name="Rectangle 5"/>
          <p:cNvSpPr>
            <a:spLocks noGrp="1" noChangeArrowheads="1"/>
          </p:cNvSpPr>
          <p:nvPr>
            <p:ph type="subTitle" idx="1"/>
          </p:nvPr>
        </p:nvSpPr>
        <p:spPr>
          <a:xfrm>
            <a:off x="0" y="762000"/>
            <a:ext cx="8839200" cy="5715000"/>
          </a:xfrm>
        </p:spPr>
        <p:txBody>
          <a:bodyPr/>
          <a:lstStyle/>
          <a:p>
            <a:pPr>
              <a:lnSpc>
                <a:spcPct val="150000"/>
              </a:lnSpc>
            </a:pPr>
            <a:r>
              <a:rPr lang="en-US" b="1" u="sng" dirty="0" smtClean="0">
                <a:solidFill>
                  <a:srgbClr val="FFFF00"/>
                </a:solidFill>
                <a:latin typeface="Times New Roman" pitchFamily="18" charset="0"/>
                <a:cs typeface="Times New Roman" pitchFamily="18" charset="0"/>
              </a:rPr>
              <a:t>General Objective</a:t>
            </a:r>
          </a:p>
          <a:p>
            <a:r>
              <a:rPr lang="en-US" dirty="0" smtClean="0">
                <a:solidFill>
                  <a:schemeClr val="tx1"/>
                </a:solidFill>
                <a:latin typeface="Times New Roman" pitchFamily="18" charset="0"/>
                <a:cs typeface="Times New Roman" pitchFamily="18" charset="0"/>
              </a:rPr>
              <a:t>To successfully cover the pre-implementation phases for the Apex to be implemented for KNO (ENT- Ear, Nose &amp; Throat) &amp; MKA (OMS-Oral Maxillofacial Surgery)</a:t>
            </a:r>
          </a:p>
          <a:p>
            <a:pPr>
              <a:lnSpc>
                <a:spcPct val="150000"/>
              </a:lnSpc>
            </a:pPr>
            <a:r>
              <a:rPr lang="en-US" b="1" u="sng" dirty="0" smtClean="0">
                <a:solidFill>
                  <a:srgbClr val="FFFF00"/>
                </a:solidFill>
                <a:latin typeface="Times New Roman" pitchFamily="18" charset="0"/>
                <a:cs typeface="Times New Roman" pitchFamily="18" charset="0"/>
              </a:rPr>
              <a:t>Specific objective</a:t>
            </a:r>
          </a:p>
          <a:p>
            <a:pPr marL="2462213" indent="-234950">
              <a:buFont typeface="Wingdings" pitchFamily="2" charset="2"/>
              <a:buChar char="§"/>
              <a:tabLst>
                <a:tab pos="2462213" algn="l"/>
                <a:tab pos="2522538" algn="l"/>
              </a:tabLst>
            </a:pPr>
            <a:r>
              <a:rPr lang="en-US" dirty="0" smtClean="0">
                <a:latin typeface="Times New Roman" pitchFamily="18" charset="0"/>
                <a:cs typeface="Times New Roman" pitchFamily="18" charset="0"/>
              </a:rPr>
              <a:t>To  gather and map Apex EMR acc to client-specific  requirement</a:t>
            </a:r>
            <a:r>
              <a:rPr lang="en-US" dirty="0" smtClean="0">
                <a:latin typeface="Times New Roman" pitchFamily="18" charset="0"/>
                <a:cs typeface="Times New Roman" pitchFamily="18" charset="0"/>
              </a:rPr>
              <a:t>. (As-IS, To-Be process)</a:t>
            </a:r>
            <a:endParaRPr lang="en-US" dirty="0" smtClean="0">
              <a:latin typeface="Times New Roman" pitchFamily="18" charset="0"/>
              <a:cs typeface="Times New Roman" pitchFamily="18" charset="0"/>
            </a:endParaRPr>
          </a:p>
          <a:p>
            <a:pPr marL="2462213" indent="-234950">
              <a:buFont typeface="Wingdings" pitchFamily="2" charset="2"/>
              <a:buChar char="§"/>
            </a:pPr>
            <a:r>
              <a:rPr lang="en-US" dirty="0" smtClean="0">
                <a:latin typeface="Times New Roman" pitchFamily="18" charset="0"/>
                <a:cs typeface="Times New Roman" pitchFamily="18" charset="0"/>
              </a:rPr>
              <a:t>To accurately configure masters &amp; master data for Apex</a:t>
            </a:r>
          </a:p>
          <a:p>
            <a:pPr marL="2462213" indent="-234950">
              <a:buFont typeface="Wingdings" pitchFamily="2" charset="2"/>
              <a:buChar char="§"/>
            </a:pPr>
            <a:r>
              <a:rPr lang="en-US" dirty="0" smtClean="0">
                <a:latin typeface="Times New Roman" pitchFamily="18" charset="0"/>
                <a:cs typeface="Times New Roman" pitchFamily="18" charset="0"/>
              </a:rPr>
              <a:t>Conduct detailed functional testing with the help of test board and test scenario</a:t>
            </a:r>
          </a:p>
          <a:p>
            <a:pPr marL="2462213" indent="-234950">
              <a:buFont typeface="Wingdings" pitchFamily="2" charset="2"/>
              <a:buChar char="§"/>
            </a:pPr>
            <a:r>
              <a:rPr lang="en-US" dirty="0" smtClean="0">
                <a:latin typeface="Times New Roman" pitchFamily="18" charset="0"/>
                <a:cs typeface="Times New Roman" pitchFamily="18" charset="0"/>
              </a:rPr>
              <a:t>Early detection &amp; correction of major errors before Go-live </a:t>
            </a:r>
            <a:endParaRPr lang="en-US" dirty="0" smtClean="0"/>
          </a:p>
          <a:p>
            <a:pPr>
              <a:lnSpc>
                <a:spcPct val="150000"/>
              </a:lnSpc>
            </a:pPr>
            <a:endParaRPr lang="en-US" dirty="0" smtClean="0">
              <a:solidFill>
                <a:schemeClr val="tx1"/>
              </a:solidFill>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91575" cy="1143000"/>
          </a:xfrm>
        </p:spPr>
        <p:txBody>
          <a:bodyPr/>
          <a:lstStyle/>
          <a:p>
            <a:r>
              <a:rPr lang="en-US" dirty="0" smtClean="0">
                <a:solidFill>
                  <a:srgbClr val="FFFF00"/>
                </a:solidFill>
                <a:latin typeface="Times New Roman" pitchFamily="18" charset="0"/>
                <a:cs typeface="Times New Roman" pitchFamily="18" charset="0"/>
              </a:rPr>
              <a:t>Limitations-</a:t>
            </a:r>
            <a:r>
              <a:rPr lang="en-US" dirty="0" smtClean="0">
                <a:latin typeface="Times New Roman" pitchFamily="18" charset="0"/>
                <a:cs typeface="Times New Roman" pitchFamily="18" charset="0"/>
              </a:rPr>
              <a:t> Completely Descriptive &amp; theoretical Study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lnSpc>
                <a:spcPct val="150000"/>
              </a:lnSpc>
            </a:pPr>
            <a:r>
              <a:rPr lang="en-US" dirty="0" smtClean="0">
                <a:latin typeface="Times New Roman" pitchFamily="18" charset="0"/>
                <a:cs typeface="Times New Roman" pitchFamily="18" charset="0"/>
              </a:rPr>
              <a:t>Patient view was not </a:t>
            </a:r>
            <a:r>
              <a:rPr lang="en-US" dirty="0" smtClean="0">
                <a:latin typeface="Times New Roman" pitchFamily="18" charset="0"/>
                <a:cs typeface="Times New Roman" pitchFamily="18" charset="0"/>
              </a:rPr>
              <a:t>taken</a:t>
            </a:r>
            <a:endParaRPr lang="en-US" dirty="0" smtClean="0">
              <a:latin typeface="Times New Roman" pitchFamily="18" charset="0"/>
              <a:cs typeface="Times New Roman" pitchFamily="18" charset="0"/>
            </a:endParaRPr>
          </a:p>
          <a:p>
            <a:pPr lvl="0">
              <a:lnSpc>
                <a:spcPct val="150000"/>
              </a:lnSpc>
            </a:pPr>
            <a:r>
              <a:rPr lang="en-US" dirty="0" smtClean="0">
                <a:latin typeface="Times New Roman" pitchFamily="18" charset="0"/>
                <a:cs typeface="Times New Roman" pitchFamily="18" charset="0"/>
              </a:rPr>
              <a:t>Requirement gathering </a:t>
            </a:r>
            <a:r>
              <a:rPr lang="en-US" dirty="0" smtClean="0">
                <a:latin typeface="Times New Roman" pitchFamily="18" charset="0"/>
                <a:cs typeface="Times New Roman" pitchFamily="18" charset="0"/>
              </a:rPr>
              <a:t>was offsite process via Skype, Phone calls, mails etc </a:t>
            </a:r>
            <a:endParaRPr lang="en-US" dirty="0" smtClean="0">
              <a:latin typeface="Times New Roman" pitchFamily="18" charset="0"/>
              <a:cs typeface="Times New Roman" pitchFamily="18" charset="0"/>
            </a:endParaRPr>
          </a:p>
          <a:p>
            <a:pPr lvl="0">
              <a:lnSpc>
                <a:spcPct val="150000"/>
              </a:lnSpc>
            </a:pPr>
            <a:r>
              <a:rPr lang="en-US" dirty="0" smtClean="0">
                <a:latin typeface="Times New Roman" pitchFamily="18" charset="0"/>
                <a:cs typeface="Times New Roman" pitchFamily="18" charset="0"/>
              </a:rPr>
              <a:t>Apex </a:t>
            </a:r>
            <a:r>
              <a:rPr lang="en-US" dirty="0" smtClean="0">
                <a:latin typeface="Times New Roman" pitchFamily="18" charset="0"/>
                <a:cs typeface="Times New Roman" pitchFamily="18" charset="0"/>
              </a:rPr>
              <a:t>is not yet implemented so could not able to comment on the success factor but till parallel run the entire pre-implementation phase showed better results and reduced errors with client’s appreciation with the system</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pPr algn="ctr"/>
            <a:r>
              <a:rPr lang="en-US" b="1" dirty="0" smtClean="0">
                <a:solidFill>
                  <a:srgbClr val="002060"/>
                </a:solidFill>
                <a:latin typeface="Times New Roman" pitchFamily="18" charset="0"/>
                <a:cs typeface="Times New Roman" pitchFamily="18" charset="0"/>
              </a:rPr>
              <a:t>Project Background</a:t>
            </a:r>
            <a:endParaRPr lang="en-US"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020175" cy="5715000"/>
          </a:xfrm>
        </p:spPr>
        <p:txBody>
          <a:bodyPr/>
          <a:lstStyle/>
          <a:p>
            <a:pPr>
              <a:buNone/>
            </a:pPr>
            <a:r>
              <a:rPr lang="en-US" b="1" dirty="0" smtClean="0">
                <a:solidFill>
                  <a:srgbClr val="FFFF00"/>
                </a:solidFill>
                <a:latin typeface="Times New Roman" pitchFamily="18" charset="0"/>
                <a:cs typeface="Times New Roman" pitchFamily="18" charset="0"/>
              </a:rPr>
              <a:t>Client’s Objective-  Implementation of Apex EMR</a:t>
            </a:r>
          </a:p>
          <a:p>
            <a:pPr>
              <a:buNone/>
            </a:pPr>
            <a:r>
              <a:rPr lang="en-US" dirty="0" smtClean="0">
                <a:latin typeface="Times New Roman" pitchFamily="18" charset="0"/>
                <a:cs typeface="Times New Roman" pitchFamily="18" charset="0"/>
              </a:rPr>
              <a:t>    To achieve greater treatment success rate via a tool called PROM.</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Patient </a:t>
            </a:r>
            <a:r>
              <a:rPr lang="en-US" dirty="0" smtClean="0">
                <a:latin typeface="Times New Roman" pitchFamily="18" charset="0"/>
                <a:cs typeface="Times New Roman" pitchFamily="18" charset="0"/>
              </a:rPr>
              <a:t>Outcome Research Measurement </a:t>
            </a:r>
            <a:endParaRPr lang="en-US" dirty="0" smtClean="0">
              <a:latin typeface="Times New Roman" pitchFamily="18" charset="0"/>
              <a:cs typeface="Times New Roman" pitchFamily="18" charset="0"/>
            </a:endParaRPr>
          </a:p>
          <a:p>
            <a:pPr marL="457200" indent="-457200">
              <a:buAutoNum type="arabicPeriod"/>
            </a:pPr>
            <a:r>
              <a:rPr lang="en-US" dirty="0" smtClean="0">
                <a:solidFill>
                  <a:srgbClr val="002060"/>
                </a:solidFill>
                <a:latin typeface="Times New Roman" pitchFamily="18" charset="0"/>
                <a:cs typeface="Times New Roman" pitchFamily="18" charset="0"/>
              </a:rPr>
              <a:t>An online form</a:t>
            </a:r>
          </a:p>
          <a:p>
            <a:pPr marL="457200" indent="-457200">
              <a:buAutoNum type="arabicPeriod"/>
            </a:pPr>
            <a:r>
              <a:rPr lang="en-US" dirty="0" smtClean="0">
                <a:solidFill>
                  <a:srgbClr val="002060"/>
                </a:solidFill>
                <a:latin typeface="Times New Roman" pitchFamily="18" charset="0"/>
                <a:cs typeface="Times New Roman" pitchFamily="18" charset="0"/>
              </a:rPr>
              <a:t>Patient history available prior to visit</a:t>
            </a:r>
          </a:p>
          <a:p>
            <a:pPr marL="457200" indent="-457200">
              <a:buAutoNum type="arabicPeriod"/>
            </a:pPr>
            <a:r>
              <a:rPr lang="en-US" dirty="0" smtClean="0">
                <a:solidFill>
                  <a:srgbClr val="002060"/>
                </a:solidFill>
                <a:latin typeface="Times New Roman" pitchFamily="18" charset="0"/>
                <a:cs typeface="Times New Roman" pitchFamily="18" charset="0"/>
              </a:rPr>
              <a:t>Variables in system</a:t>
            </a:r>
          </a:p>
          <a:p>
            <a:pPr marL="457200" indent="1946275">
              <a:buNone/>
            </a:pPr>
            <a:endParaRPr lang="en-US" b="1" dirty="0" smtClean="0">
              <a:solidFill>
                <a:srgbClr val="FFFF00"/>
              </a:solidFill>
              <a:latin typeface="Times New Roman" pitchFamily="18" charset="0"/>
              <a:cs typeface="Times New Roman" pitchFamily="18" charset="0"/>
            </a:endParaRPr>
          </a:p>
          <a:p>
            <a:pPr marL="457200" indent="1946275">
              <a:buNone/>
            </a:pPr>
            <a:r>
              <a:rPr lang="en-US" b="1" dirty="0" smtClean="0">
                <a:solidFill>
                  <a:srgbClr val="FFFF00"/>
                </a:solidFill>
                <a:latin typeface="Times New Roman" pitchFamily="18" charset="0"/>
                <a:cs typeface="Times New Roman" pitchFamily="18" charset="0"/>
              </a:rPr>
              <a:t>Expected Benefits</a:t>
            </a:r>
          </a:p>
          <a:p>
            <a:pPr marL="2625725" indent="-222250"/>
            <a:r>
              <a:rPr lang="en-US" dirty="0" smtClean="0">
                <a:latin typeface="Times New Roman" pitchFamily="18" charset="0"/>
                <a:cs typeface="Times New Roman" pitchFamily="18" charset="0"/>
              </a:rPr>
              <a:t>on </a:t>
            </a:r>
            <a:r>
              <a:rPr lang="en-US" dirty="0" smtClean="0">
                <a:latin typeface="Times New Roman" pitchFamily="18" charset="0"/>
                <a:cs typeface="Times New Roman" pitchFamily="18" charset="0"/>
              </a:rPr>
              <a:t>the basis of variables and previous results predict which treatment is most effective</a:t>
            </a:r>
            <a:r>
              <a:rPr lang="en-US" dirty="0" smtClean="0">
                <a:latin typeface="Times New Roman" pitchFamily="18" charset="0"/>
                <a:cs typeface="Times New Roman" pitchFamily="18" charset="0"/>
              </a:rPr>
              <a:t>.</a:t>
            </a:r>
          </a:p>
          <a:p>
            <a:pPr marL="2625725" indent="-222250"/>
            <a:r>
              <a:rPr lang="en-US" dirty="0" smtClean="0">
                <a:latin typeface="Times New Roman" pitchFamily="18" charset="0"/>
                <a:cs typeface="Times New Roman" pitchFamily="18" charset="0"/>
              </a:rPr>
              <a:t>doctors can also collect data so that they better understand what works best course of care.</a:t>
            </a:r>
          </a:p>
          <a:p>
            <a:pPr marL="457200" indent="-457200">
              <a:buNone/>
            </a:pPr>
            <a:endParaRPr lang="en-US" dirty="0" smtClean="0">
              <a:latin typeface="Times New Roman" pitchFamily="18" charset="0"/>
              <a:cs typeface="Times New Roman" pitchFamily="18" charset="0"/>
            </a:endParaRPr>
          </a:p>
          <a:p>
            <a:pPr marL="457200" indent="-457200">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
            <a:ext cx="9020175" cy="1143000"/>
          </a:xfrm>
        </p:spPr>
        <p:txBody>
          <a:bodyPr/>
          <a:lstStyle/>
          <a:p>
            <a:r>
              <a:rPr lang="en-US" dirty="0" smtClean="0">
                <a:solidFill>
                  <a:srgbClr val="FFFF00"/>
                </a:solidFill>
              </a:rPr>
              <a:t>Expected Deliverables from Apex EMR</a:t>
            </a:r>
            <a:endParaRPr lang="en-US" dirty="0">
              <a:solidFill>
                <a:srgbClr val="FFFF00"/>
              </a:solidFill>
            </a:endParaRPr>
          </a:p>
        </p:txBody>
      </p:sp>
      <p:sp>
        <p:nvSpPr>
          <p:cNvPr id="3" name="Content Placeholder 2"/>
          <p:cNvSpPr>
            <a:spLocks noGrp="1"/>
          </p:cNvSpPr>
          <p:nvPr>
            <p:ph idx="1"/>
          </p:nvPr>
        </p:nvSpPr>
        <p:spPr>
          <a:xfrm>
            <a:off x="0" y="762000"/>
            <a:ext cx="9020175" cy="4525963"/>
          </a:xfrm>
        </p:spPr>
        <p:txBody>
          <a:bodyPr/>
          <a:lstStyle/>
          <a:p>
            <a:r>
              <a:rPr lang="en-US" dirty="0" smtClean="0"/>
              <a:t>To distribute work between patient, Nurse and Doctor</a:t>
            </a:r>
          </a:p>
          <a:p>
            <a:r>
              <a:rPr lang="en-US" dirty="0" smtClean="0"/>
              <a:t>All complaints and treatment plans should be linked to the Diagnosis.</a:t>
            </a:r>
          </a:p>
          <a:p>
            <a:r>
              <a:rPr lang="en-US" dirty="0" smtClean="0"/>
              <a:t>Reports to show success rate per treatment plan for a diagnosis depending upon the patient age, alcoholic and smoking habits and BMI</a:t>
            </a:r>
          </a:p>
          <a:p>
            <a:r>
              <a:rPr lang="en-US" dirty="0" smtClean="0"/>
              <a:t>Decrease the time for diagnosis via PROM</a:t>
            </a:r>
          </a:p>
          <a:p>
            <a:r>
              <a:rPr lang="en-US" dirty="0" smtClean="0"/>
              <a:t>A PHR experience for patients.</a:t>
            </a:r>
          </a:p>
          <a:p>
            <a:pPr lvl="0"/>
            <a:r>
              <a:rPr lang="en-US" dirty="0" smtClean="0"/>
              <a:t>Doctor should be able to analyze the medical data and export analyzed data for Random Survival Forest modeling. Once the modeling is done, it should be possible to incorporate the formula in the system to derive the possible outcome for a given treatment</a:t>
            </a:r>
          </a:p>
          <a:p>
            <a:endParaRPr lang="en-US" dirty="0" smtClean="0"/>
          </a:p>
          <a:p>
            <a:pPr>
              <a:buNone/>
            </a:pPr>
            <a:endParaRPr lang="en-US" dirty="0" smtClean="0"/>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341_slide">
  <a:themeElements>
    <a:clrScheme name="Office Theme 2">
      <a:dk1>
        <a:srgbClr val="333333"/>
      </a:dk1>
      <a:lt1>
        <a:srgbClr val="FFFFFF"/>
      </a:lt1>
      <a:dk2>
        <a:srgbClr val="339933"/>
      </a:dk2>
      <a:lt2>
        <a:srgbClr val="FFFFFF"/>
      </a:lt2>
      <a:accent1>
        <a:srgbClr val="BED96C"/>
      </a:accent1>
      <a:accent2>
        <a:srgbClr val="8ACFE6"/>
      </a:accent2>
      <a:accent3>
        <a:srgbClr val="ADCAAD"/>
      </a:accent3>
      <a:accent4>
        <a:srgbClr val="DADADA"/>
      </a:accent4>
      <a:accent5>
        <a:srgbClr val="DBE9BA"/>
      </a:accent5>
      <a:accent6>
        <a:srgbClr val="7DBBD0"/>
      </a:accent6>
      <a:hlink>
        <a:srgbClr val="8AE68A"/>
      </a:hlink>
      <a:folHlink>
        <a:srgbClr val="BACB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339933"/>
        </a:dk2>
        <a:lt2>
          <a:srgbClr val="FFFFFF"/>
        </a:lt2>
        <a:accent1>
          <a:srgbClr val="66CC66"/>
        </a:accent1>
        <a:accent2>
          <a:srgbClr val="82D982"/>
        </a:accent2>
        <a:accent3>
          <a:srgbClr val="ADCAAD"/>
        </a:accent3>
        <a:accent4>
          <a:srgbClr val="DADADA"/>
        </a:accent4>
        <a:accent5>
          <a:srgbClr val="B8E2B8"/>
        </a:accent5>
        <a:accent6>
          <a:srgbClr val="75C475"/>
        </a:accent6>
        <a:hlink>
          <a:srgbClr val="A1E6A1"/>
        </a:hlink>
        <a:folHlink>
          <a:srgbClr val="B6F2B6"/>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339933"/>
        </a:dk2>
        <a:lt2>
          <a:srgbClr val="FFFFFF"/>
        </a:lt2>
        <a:accent1>
          <a:srgbClr val="BED96C"/>
        </a:accent1>
        <a:accent2>
          <a:srgbClr val="8ACFE6"/>
        </a:accent2>
        <a:accent3>
          <a:srgbClr val="ADCAAD"/>
        </a:accent3>
        <a:accent4>
          <a:srgbClr val="DADADA"/>
        </a:accent4>
        <a:accent5>
          <a:srgbClr val="DBE9BA"/>
        </a:accent5>
        <a:accent6>
          <a:srgbClr val="7DBBD0"/>
        </a:accent6>
        <a:hlink>
          <a:srgbClr val="8AE68A"/>
        </a:hlink>
        <a:folHlink>
          <a:srgbClr val="BACBFF"/>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339933"/>
        </a:dk2>
        <a:lt2>
          <a:srgbClr val="FFFFFF"/>
        </a:lt2>
        <a:accent1>
          <a:srgbClr val="EBBCD2"/>
        </a:accent1>
        <a:accent2>
          <a:srgbClr val="6FDE6F"/>
        </a:accent2>
        <a:accent3>
          <a:srgbClr val="ADCAAD"/>
        </a:accent3>
        <a:accent4>
          <a:srgbClr val="DADADA"/>
        </a:accent4>
        <a:accent5>
          <a:srgbClr val="F3DAE5"/>
        </a:accent5>
        <a:accent6>
          <a:srgbClr val="64C964"/>
        </a:accent6>
        <a:hlink>
          <a:srgbClr val="DCC3E6"/>
        </a:hlink>
        <a:folHlink>
          <a:srgbClr val="EDD1BE"/>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339933"/>
        </a:dk2>
        <a:lt2>
          <a:srgbClr val="FFFFFF"/>
        </a:lt2>
        <a:accent1>
          <a:srgbClr val="E6D38A"/>
        </a:accent1>
        <a:accent2>
          <a:srgbClr val="F2B6B6"/>
        </a:accent2>
        <a:accent3>
          <a:srgbClr val="ADCAAD"/>
        </a:accent3>
        <a:accent4>
          <a:srgbClr val="DADADA"/>
        </a:accent4>
        <a:accent5>
          <a:srgbClr val="F0E6C4"/>
        </a:accent5>
        <a:accent6>
          <a:srgbClr val="DBA5A5"/>
        </a:accent6>
        <a:hlink>
          <a:srgbClr val="CDC6F7"/>
        </a:hlink>
        <a:folHlink>
          <a:srgbClr val="95E695"/>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66CC66"/>
        </a:accent1>
        <a:accent2>
          <a:srgbClr val="82D982"/>
        </a:accent2>
        <a:accent3>
          <a:srgbClr val="FFFFFF"/>
        </a:accent3>
        <a:accent4>
          <a:srgbClr val="000000"/>
        </a:accent4>
        <a:accent5>
          <a:srgbClr val="B8E2B8"/>
        </a:accent5>
        <a:accent6>
          <a:srgbClr val="75C475"/>
        </a:accent6>
        <a:hlink>
          <a:srgbClr val="A1E6A1"/>
        </a:hlink>
        <a:folHlink>
          <a:srgbClr val="B6F2B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BED96C"/>
        </a:accent1>
        <a:accent2>
          <a:srgbClr val="8ACFE6"/>
        </a:accent2>
        <a:accent3>
          <a:srgbClr val="FFFFFF"/>
        </a:accent3>
        <a:accent4>
          <a:srgbClr val="000000"/>
        </a:accent4>
        <a:accent5>
          <a:srgbClr val="DBE9BA"/>
        </a:accent5>
        <a:accent6>
          <a:srgbClr val="7DBBD0"/>
        </a:accent6>
        <a:hlink>
          <a:srgbClr val="8AE68A"/>
        </a:hlink>
        <a:folHlink>
          <a:srgbClr val="BACB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EBBCD2"/>
        </a:accent1>
        <a:accent2>
          <a:srgbClr val="6FDE6F"/>
        </a:accent2>
        <a:accent3>
          <a:srgbClr val="FFFFFF"/>
        </a:accent3>
        <a:accent4>
          <a:srgbClr val="000000"/>
        </a:accent4>
        <a:accent5>
          <a:srgbClr val="F3DAE5"/>
        </a:accent5>
        <a:accent6>
          <a:srgbClr val="64C964"/>
        </a:accent6>
        <a:hlink>
          <a:srgbClr val="DCC3E6"/>
        </a:hlink>
        <a:folHlink>
          <a:srgbClr val="EDD1B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E6D38A"/>
        </a:accent1>
        <a:accent2>
          <a:srgbClr val="F2B6B6"/>
        </a:accent2>
        <a:accent3>
          <a:srgbClr val="FFFFFF"/>
        </a:accent3>
        <a:accent4>
          <a:srgbClr val="000000"/>
        </a:accent4>
        <a:accent5>
          <a:srgbClr val="F0E6C4"/>
        </a:accent5>
        <a:accent6>
          <a:srgbClr val="DBA5A5"/>
        </a:accent6>
        <a:hlink>
          <a:srgbClr val="CDC6F7"/>
        </a:hlink>
        <a:folHlink>
          <a:srgbClr val="95E6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339933"/>
      </a:dk2>
      <a:lt2>
        <a:srgbClr val="FFFFFF"/>
      </a:lt2>
      <a:accent1>
        <a:srgbClr val="BED96C"/>
      </a:accent1>
      <a:accent2>
        <a:srgbClr val="8ACFE6"/>
      </a:accent2>
      <a:accent3>
        <a:srgbClr val="ADCAAD"/>
      </a:accent3>
      <a:accent4>
        <a:srgbClr val="DADADA"/>
      </a:accent4>
      <a:accent5>
        <a:srgbClr val="DBE9BA"/>
      </a:accent5>
      <a:accent6>
        <a:srgbClr val="7DBBD0"/>
      </a:accent6>
      <a:hlink>
        <a:srgbClr val="8AE68A"/>
      </a:hlink>
      <a:folHlink>
        <a:srgbClr val="BACB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339933"/>
        </a:dk2>
        <a:lt2>
          <a:srgbClr val="FFFFFF"/>
        </a:lt2>
        <a:accent1>
          <a:srgbClr val="66CC66"/>
        </a:accent1>
        <a:accent2>
          <a:srgbClr val="82D982"/>
        </a:accent2>
        <a:accent3>
          <a:srgbClr val="ADCAAD"/>
        </a:accent3>
        <a:accent4>
          <a:srgbClr val="DADADA"/>
        </a:accent4>
        <a:accent5>
          <a:srgbClr val="B8E2B8"/>
        </a:accent5>
        <a:accent6>
          <a:srgbClr val="75C475"/>
        </a:accent6>
        <a:hlink>
          <a:srgbClr val="A1E6A1"/>
        </a:hlink>
        <a:folHlink>
          <a:srgbClr val="B6F2B6"/>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9933"/>
        </a:dk2>
        <a:lt2>
          <a:srgbClr val="FFFFFF"/>
        </a:lt2>
        <a:accent1>
          <a:srgbClr val="BED96C"/>
        </a:accent1>
        <a:accent2>
          <a:srgbClr val="8ACFE6"/>
        </a:accent2>
        <a:accent3>
          <a:srgbClr val="ADCAAD"/>
        </a:accent3>
        <a:accent4>
          <a:srgbClr val="DADADA"/>
        </a:accent4>
        <a:accent5>
          <a:srgbClr val="DBE9BA"/>
        </a:accent5>
        <a:accent6>
          <a:srgbClr val="7DBBD0"/>
        </a:accent6>
        <a:hlink>
          <a:srgbClr val="8AE68A"/>
        </a:hlink>
        <a:folHlink>
          <a:srgbClr val="BACB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9933"/>
        </a:dk2>
        <a:lt2>
          <a:srgbClr val="FFFFFF"/>
        </a:lt2>
        <a:accent1>
          <a:srgbClr val="EBBCD2"/>
        </a:accent1>
        <a:accent2>
          <a:srgbClr val="6FDE6F"/>
        </a:accent2>
        <a:accent3>
          <a:srgbClr val="ADCAAD"/>
        </a:accent3>
        <a:accent4>
          <a:srgbClr val="DADADA"/>
        </a:accent4>
        <a:accent5>
          <a:srgbClr val="F3DAE5"/>
        </a:accent5>
        <a:accent6>
          <a:srgbClr val="64C964"/>
        </a:accent6>
        <a:hlink>
          <a:srgbClr val="DCC3E6"/>
        </a:hlink>
        <a:folHlink>
          <a:srgbClr val="EDD1BE"/>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9933"/>
        </a:dk2>
        <a:lt2>
          <a:srgbClr val="FFFFFF"/>
        </a:lt2>
        <a:accent1>
          <a:srgbClr val="E6D38A"/>
        </a:accent1>
        <a:accent2>
          <a:srgbClr val="F2B6B6"/>
        </a:accent2>
        <a:accent3>
          <a:srgbClr val="ADCAAD"/>
        </a:accent3>
        <a:accent4>
          <a:srgbClr val="DADADA"/>
        </a:accent4>
        <a:accent5>
          <a:srgbClr val="F0E6C4"/>
        </a:accent5>
        <a:accent6>
          <a:srgbClr val="DBA5A5"/>
        </a:accent6>
        <a:hlink>
          <a:srgbClr val="CDC6F7"/>
        </a:hlink>
        <a:folHlink>
          <a:srgbClr val="95E695"/>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66CC66"/>
        </a:accent1>
        <a:accent2>
          <a:srgbClr val="82D982"/>
        </a:accent2>
        <a:accent3>
          <a:srgbClr val="FFFFFF"/>
        </a:accent3>
        <a:accent4>
          <a:srgbClr val="000000"/>
        </a:accent4>
        <a:accent5>
          <a:srgbClr val="B8E2B8"/>
        </a:accent5>
        <a:accent6>
          <a:srgbClr val="75C475"/>
        </a:accent6>
        <a:hlink>
          <a:srgbClr val="A1E6A1"/>
        </a:hlink>
        <a:folHlink>
          <a:srgbClr val="B6F2B6"/>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BED96C"/>
        </a:accent1>
        <a:accent2>
          <a:srgbClr val="8ACFE6"/>
        </a:accent2>
        <a:accent3>
          <a:srgbClr val="FFFFFF"/>
        </a:accent3>
        <a:accent4>
          <a:srgbClr val="000000"/>
        </a:accent4>
        <a:accent5>
          <a:srgbClr val="DBE9BA"/>
        </a:accent5>
        <a:accent6>
          <a:srgbClr val="7DBBD0"/>
        </a:accent6>
        <a:hlink>
          <a:srgbClr val="8AE68A"/>
        </a:hlink>
        <a:folHlink>
          <a:srgbClr val="BACB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EBBCD2"/>
        </a:accent1>
        <a:accent2>
          <a:srgbClr val="6FDE6F"/>
        </a:accent2>
        <a:accent3>
          <a:srgbClr val="FFFFFF"/>
        </a:accent3>
        <a:accent4>
          <a:srgbClr val="000000"/>
        </a:accent4>
        <a:accent5>
          <a:srgbClr val="F3DAE5"/>
        </a:accent5>
        <a:accent6>
          <a:srgbClr val="64C964"/>
        </a:accent6>
        <a:hlink>
          <a:srgbClr val="DCC3E6"/>
        </a:hlink>
        <a:folHlink>
          <a:srgbClr val="EDD1B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E6D38A"/>
        </a:accent1>
        <a:accent2>
          <a:srgbClr val="F2B6B6"/>
        </a:accent2>
        <a:accent3>
          <a:srgbClr val="FFFFFF"/>
        </a:accent3>
        <a:accent4>
          <a:srgbClr val="000000"/>
        </a:accent4>
        <a:accent5>
          <a:srgbClr val="F0E6C4"/>
        </a:accent5>
        <a:accent6>
          <a:srgbClr val="DBA5A5"/>
        </a:accent6>
        <a:hlink>
          <a:srgbClr val="CDC6F7"/>
        </a:hlink>
        <a:folHlink>
          <a:srgbClr val="95E6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med_0341_slide</Template>
  <TotalTime>1499</TotalTime>
  <Words>1988</Words>
  <Application>Microsoft Office PowerPoint</Application>
  <PresentationFormat>On-screen Show (4:3)</PresentationFormat>
  <Paragraphs>423</Paragraphs>
  <Slides>44</Slides>
  <Notes>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med_0341_slide</vt:lpstr>
      <vt:lpstr>1_Default Design</vt:lpstr>
      <vt:lpstr>“Pre-Implementation phases during implementation of Apex EMR at a multispecialty Hospital at Amsterdam” </vt:lpstr>
      <vt:lpstr>Organization profile</vt:lpstr>
      <vt:lpstr>Introduction</vt:lpstr>
      <vt:lpstr>Abstract</vt:lpstr>
      <vt:lpstr>Slide 5</vt:lpstr>
      <vt:lpstr>  Objectives of the study </vt:lpstr>
      <vt:lpstr>Limitations- Completely Descriptive &amp; theoretical Study</vt:lpstr>
      <vt:lpstr>Project Background</vt:lpstr>
      <vt:lpstr>Expected Deliverables from Apex EMR</vt:lpstr>
      <vt:lpstr>Slide 10</vt:lpstr>
      <vt:lpstr>Methodology-Data collection, analysis</vt:lpstr>
      <vt:lpstr>Slide 12</vt:lpstr>
      <vt:lpstr>Workplan</vt:lpstr>
      <vt:lpstr>Slide 14</vt:lpstr>
      <vt:lpstr>Implementation</vt:lpstr>
      <vt:lpstr>Slide 16</vt:lpstr>
      <vt:lpstr>Pre-Implementation Phase</vt:lpstr>
      <vt:lpstr>Solution Mapping</vt:lpstr>
      <vt:lpstr>Objectives of solution mapping</vt:lpstr>
      <vt:lpstr>Slide 20</vt:lpstr>
      <vt:lpstr>Slide 21</vt:lpstr>
      <vt:lpstr>Slide 22</vt:lpstr>
      <vt:lpstr>Slide 23</vt:lpstr>
      <vt:lpstr>Slide 24</vt:lpstr>
      <vt:lpstr> </vt:lpstr>
      <vt:lpstr> </vt:lpstr>
      <vt:lpstr>Slide 27</vt:lpstr>
      <vt:lpstr>Slide 28</vt:lpstr>
      <vt:lpstr>Slide 29</vt:lpstr>
      <vt:lpstr>Slide 30</vt:lpstr>
      <vt:lpstr>Slide 31</vt:lpstr>
      <vt:lpstr> </vt:lpstr>
      <vt:lpstr>Testing was done at three levels-</vt:lpstr>
      <vt:lpstr>Implementer’s level  </vt:lpstr>
      <vt:lpstr>Slide 35</vt:lpstr>
      <vt:lpstr>Defects, bugs and configuration errors </vt:lpstr>
      <vt:lpstr>Results (Testing Phase)</vt:lpstr>
      <vt:lpstr>The graph showing the percentage of issues reported w.r.t the severity  </vt:lpstr>
      <vt:lpstr>Graph showing trend of issue occurrence for the testing phase </vt:lpstr>
      <vt:lpstr>Results &amp; findings</vt:lpstr>
      <vt:lpstr>Conclusion</vt:lpstr>
      <vt:lpstr>Recommendations</vt:lpstr>
      <vt:lpstr>References</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“Pre-Implementation phases during implementation of Apex EMR at a multispecialty Hospital” </dc:title>
  <dc:creator>iihmr</dc:creator>
  <cp:lastModifiedBy>iihmr</cp:lastModifiedBy>
  <cp:revision>81</cp:revision>
  <dcterms:created xsi:type="dcterms:W3CDTF">2012-04-29T06:39:42Z</dcterms:created>
  <dcterms:modified xsi:type="dcterms:W3CDTF">2012-05-03T09:10:17Z</dcterms:modified>
</cp:coreProperties>
</file>